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
      <p:font typeface="Spectral SC"/>
      <p:regular r:id="rId50"/>
      <p:bold r:id="rId51"/>
      <p:italic r:id="rId52"/>
      <p:boldItalic r:id="rId53"/>
    </p:embeddedFont>
    <p:embeddedFont>
      <p:font typeface="Helvetica Neue"/>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Damianos Giankakis"/>
  <p:cmAuthor clrIdx="1" id="1" initials="" lastIdx="1" name="Apostolos Pezodromo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pectralSC-bold.fntdata"/><Relationship Id="rId50" Type="http://schemas.openxmlformats.org/officeDocument/2006/relationships/font" Target="fonts/SpectralSC-regular.fntdata"/><Relationship Id="rId53" Type="http://schemas.openxmlformats.org/officeDocument/2006/relationships/font" Target="fonts/SpectralSC-boldItalic.fntdata"/><Relationship Id="rId52" Type="http://schemas.openxmlformats.org/officeDocument/2006/relationships/font" Target="fonts/SpectralSC-italic.fntdata"/><Relationship Id="rId11" Type="http://schemas.openxmlformats.org/officeDocument/2006/relationships/slide" Target="slides/slide6.xml"/><Relationship Id="rId55" Type="http://schemas.openxmlformats.org/officeDocument/2006/relationships/font" Target="fonts/HelveticaNeue-bold.fntdata"/><Relationship Id="rId10" Type="http://schemas.openxmlformats.org/officeDocument/2006/relationships/slide" Target="slides/slide5.xml"/><Relationship Id="rId54" Type="http://schemas.openxmlformats.org/officeDocument/2006/relationships/font" Target="fonts/HelveticaNeue-regular.fntdata"/><Relationship Id="rId13" Type="http://schemas.openxmlformats.org/officeDocument/2006/relationships/slide" Target="slides/slide8.xml"/><Relationship Id="rId57" Type="http://schemas.openxmlformats.org/officeDocument/2006/relationships/font" Target="fonts/HelveticaNeue-boldItalic.fntdata"/><Relationship Id="rId12" Type="http://schemas.openxmlformats.org/officeDocument/2006/relationships/slide" Target="slides/slide7.xml"/><Relationship Id="rId56" Type="http://schemas.openxmlformats.org/officeDocument/2006/relationships/font" Target="fonts/HelveticaNeue-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1-16T09:45:57.109">
    <p:pos x="2244" y="0"/>
    <p:text>7Sins Group Photo! Yeah!</p:text>
  </p:cm>
  <p:cm authorId="1" idx="1" dt="2018-01-16T09:45:57.109">
    <p:pos x="2244" y="100"/>
    <p:text>Tomorrow before the presentation we gonna have 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Presentation Speakers:</a:t>
            </a:r>
            <a:endParaRPr/>
          </a:p>
          <a:p>
            <a:pPr indent="0" lvl="0" marL="0">
              <a:spcBef>
                <a:spcPts val="0"/>
              </a:spcBef>
              <a:spcAft>
                <a:spcPts val="0"/>
              </a:spcAft>
              <a:buNone/>
            </a:pPr>
            <a:r>
              <a:t/>
            </a:r>
            <a:endParaRPr/>
          </a:p>
          <a:p>
            <a:pPr indent="-298450" lvl="0" marL="457200" rtl="0">
              <a:spcBef>
                <a:spcPts val="0"/>
              </a:spcBef>
              <a:spcAft>
                <a:spcPts val="0"/>
              </a:spcAft>
              <a:buSzPts val="1100"/>
              <a:buAutoNum type="arabicParenR"/>
            </a:pPr>
            <a:r>
              <a:rPr lang="en"/>
              <a:t>Apostolos (General - Workflow)</a:t>
            </a:r>
            <a:endParaRPr/>
          </a:p>
          <a:p>
            <a:pPr indent="-298450" lvl="0" marL="457200" rtl="0">
              <a:spcBef>
                <a:spcPts val="0"/>
              </a:spcBef>
              <a:spcAft>
                <a:spcPts val="0"/>
              </a:spcAft>
              <a:buSzPts val="1100"/>
              <a:buAutoNum type="arabicParenR"/>
            </a:pPr>
            <a:r>
              <a:rPr lang="en"/>
              <a:t>Thanasis (History, Magic &amp; Science)</a:t>
            </a:r>
            <a:endParaRPr/>
          </a:p>
          <a:p>
            <a:pPr indent="-298450" lvl="0" marL="457200" rtl="0">
              <a:spcBef>
                <a:spcPts val="0"/>
              </a:spcBef>
              <a:spcAft>
                <a:spcPts val="0"/>
              </a:spcAft>
              <a:buSzPts val="1100"/>
              <a:buAutoNum type="arabicParenR"/>
            </a:pPr>
            <a:r>
              <a:rPr lang="en"/>
              <a:t>Kiril, Damian (Notable Persons)</a:t>
            </a:r>
            <a:endParaRPr/>
          </a:p>
          <a:p>
            <a:pPr indent="-298450" lvl="0" marL="457200" rtl="0">
              <a:spcBef>
                <a:spcPts val="0"/>
              </a:spcBef>
              <a:spcAft>
                <a:spcPts val="0"/>
              </a:spcAft>
              <a:buSzPts val="1100"/>
              <a:buAutoNum type="arabicParenR"/>
            </a:pPr>
            <a:r>
              <a:rPr lang="en"/>
              <a:t>Damian (Types of Magic)</a:t>
            </a:r>
            <a:endParaRPr/>
          </a:p>
          <a:p>
            <a:pPr indent="-298450" lvl="0" marL="457200" rtl="0">
              <a:spcBef>
                <a:spcPts val="0"/>
              </a:spcBef>
              <a:spcAft>
                <a:spcPts val="0"/>
              </a:spcAft>
              <a:buSzPts val="1100"/>
              <a:buAutoNum type="arabicParenR"/>
            </a:pPr>
            <a:r>
              <a:rPr lang="en"/>
              <a:t>Thomas (Magic in Teaching)</a:t>
            </a:r>
            <a:endParaRPr/>
          </a:p>
          <a:p>
            <a:pPr indent="-298450" lvl="0" marL="457200" rtl="0">
              <a:spcBef>
                <a:spcPts val="0"/>
              </a:spcBef>
              <a:spcAft>
                <a:spcPts val="0"/>
              </a:spcAft>
              <a:buSzPts val="1100"/>
              <a:buAutoNum type="arabicParenR"/>
            </a:pPr>
            <a:r>
              <a:rPr lang="en">
                <a:solidFill>
                  <a:schemeClr val="dk1"/>
                </a:solidFill>
              </a:rPr>
              <a:t>Layout - Menu (Damian)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Hello dear classmates, I will present you how the site was developed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First lets talk about the technologies used. Totally 5 technologies were used to develop the site. The site was done accordingly to the HTML5 Standards, and with the help of CSS3, JS5 and Bootstrap 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Some words for the layout</a:t>
            </a:r>
            <a:r>
              <a:rPr lang="en"/>
              <a:t>...</a:t>
            </a:r>
            <a:r>
              <a:rPr lang="en"/>
              <a:t>. For easier </a:t>
            </a:r>
            <a:r>
              <a:rPr lang="en"/>
              <a:t>maintenance</a:t>
            </a:r>
            <a:r>
              <a:rPr lang="en"/>
              <a:t> and better workflow the layout was divided into 3 parts: </a:t>
            </a:r>
            <a:r>
              <a:rPr b="1" lang="en"/>
              <a:t>Header</a:t>
            </a:r>
            <a:r>
              <a:rPr lang="en"/>
              <a:t>, </a:t>
            </a:r>
            <a:r>
              <a:rPr b="1" lang="en"/>
              <a:t>Main </a:t>
            </a:r>
            <a:r>
              <a:rPr lang="en"/>
              <a:t>and </a:t>
            </a:r>
            <a:r>
              <a:rPr b="1" lang="en"/>
              <a:t>Footer</a:t>
            </a:r>
            <a:r>
              <a:rPr lang="en"/>
              <a:t>.</a:t>
            </a:r>
            <a:r>
              <a:rPr lang="en"/>
              <a:t> All of the them were nested into a bootstrap div with a class of ‘container-fluid’</a:t>
            </a:r>
            <a:r>
              <a:rPr lang="en"/>
              <a:t>. The target was to create a Magazine layout. So the header and the footer were 100 percent wide while the main was 80 percent wide. Using this technique had as a result the main content to look thinner than the rest </a:t>
            </a:r>
            <a:r>
              <a:rPr lang="en"/>
              <a:t>of the page</a:t>
            </a:r>
            <a:r>
              <a:rPr lang="en"/>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Now lets see how much useful the Bootstrap Framework is. At first, I designed the layout in just HTML. Later I redesigned the layout in Bootstrap</a:t>
            </a:r>
            <a:r>
              <a:rPr lang="en"/>
              <a:t> version 4</a:t>
            </a:r>
            <a:r>
              <a:rPr lang="en"/>
              <a:t>. Then the big difference of designing websites with and without Bootstrap came clear to me, as the Bootstrap site was developed in almost 5 hours instead of 10, just 50 percent of the time!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Lets continue with the header structure. I used a navbar to implement the menu, and added to it a class of ‘navbar-expand-lg’ to achieve responsive behavior. I also inserted a navbar-brand to nest the logo. Last but not least, I used navbar items with a class of ‘dropdown’ to include more menu links.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for the CSS code it was divided into 2 external CSS files: the layout and the responsive. The layout includes almost all the code of the site. The responsive includes all the responsive code, written with media queries for each one of the Bootstrap breakpoints.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t>Finally to make the site dynamic, I wrote in JQuery a custom Image Popup module. The module magnified the selected image, while making the rest of the page seem faded. The Popup then closed when the user clicked outside the image, or when the user pressed the Escape key.</a:t>
            </a:r>
            <a:endParaRPr sz="1200"/>
          </a:p>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Magic is a </a:t>
            </a:r>
            <a:r>
              <a:rPr lang="en"/>
              <a:t>multi aspected</a:t>
            </a:r>
            <a:r>
              <a:rPr lang="en"/>
              <a:t> art and in everyday life its value can be much greater than entertainment. In this part of the website i focused on its use with disordered people and children counseling. Information on how magic was used on these fields and ... how it can be useful for the practitioners out there is provided together with some friendly images appropriate for each paragraph.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Motivation and magic are a bit of an open subject. But we CAN be motivated by magic. First we need to define what is motivation for us though. And to do that for the viewer i added an explanation of a motivated person with an image representing the need that drives him. Also a small homemade way a class can be motivated by a teacher is a available through a video.I thought the content should not be just theoretical.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Persistence through magic . And what would be more attractive to a youth audience other than shaolin warriors. In asian culture and </a:t>
            </a:r>
            <a:r>
              <a:rPr lang="en"/>
              <a:t>specifically</a:t>
            </a:r>
            <a:r>
              <a:rPr lang="en"/>
              <a:t> that of the shaolin … discipline and persistence are honed and are required to advance. If i could persuade the user to link his enthusiasm of the warriors with magic and show that persistence can be honed the same way for a magician i add credit to the facts and at the same time keep him from getting bored of the philosophical meaning. Thats the second part  of the page.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first part is a game.This small clicking game depicts how water flows and corrodes these stones. The user after the explanation provided in a small paragraph … clicks on each level or stone and a small saying appears on the right image, inside an iframe. The philosophy displayed is a mixture of ancient sayings about water and persistence linked to the art of magic. Lastly after this two </a:t>
            </a:r>
            <a:r>
              <a:rPr lang="en"/>
              <a:t>paragraphs</a:t>
            </a:r>
            <a:r>
              <a:rPr lang="en"/>
              <a:t> explain what is required to build skills as a magician and how that boosts willpower to persist through daily life.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site is video heavy </a:t>
            </a:r>
            <a:r>
              <a:rPr lang="en"/>
              <a:t>because</a:t>
            </a:r>
            <a:r>
              <a:rPr lang="en"/>
              <a:t> of the relevance found on these videos as they explicitly have to do with principles and magic in action … as well as an emotional story of a true magician.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Teaching and magic are focused on teachers that have to do with our youth audience. Magic can become a fun and productive way of learning and this exactly is what is explained in this website. Because teachers have alot in their mind a practical method to use magic in teaching is presented as well as a video with a teacher using magic not to motivate this time but to explain a subject.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Magicians of the past, </a:t>
            </a:r>
            <a:r>
              <a:rPr lang="en"/>
              <a:t>magicians</a:t>
            </a:r>
            <a:r>
              <a:rPr lang="en"/>
              <a:t> of today - this whole section of the website is dedicated to the biographies of the most impressive and outstanding magicians.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All the books have something in common: they all have a TOC and a prehistory. While first awaits us on the future slides - the prehistory part is in front of you. By the way, my credo is - I do things for the results, not for the fancy emptiness.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library of the biographies consists of 13 biographies: 6 famous virtuoso-magicians, who have already passed away and 7 who are still guiding us throw </a:t>
            </a:r>
            <a:r>
              <a:rPr lang="en"/>
              <a:t>an amazing world of magic with</a:t>
            </a:r>
            <a:r>
              <a:rPr lang="en"/>
              <a:t> their magnificent illusions. When hovering on the magician</a:t>
            </a:r>
            <a:r>
              <a:rPr lang="en"/>
              <a:t>’s portrait, a small description of the person appears.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part - the magicians of the past, consists of the following personalities. Particularly these folks made the world of magic as it is today.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how all of biographies are. I mean style, not the content:) All the texts from </a:t>
            </a:r>
            <a:r>
              <a:rPr lang="en"/>
              <a:t>the “Magicians of the Past” were</a:t>
            </a:r>
            <a:r>
              <a:rPr lang="en"/>
              <a:t> rewritten by me, not to be accused of copyright violation.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few things on how our team has been working.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the timeline. It helps the user to </a:t>
            </a:r>
            <a:r>
              <a:rPr lang="en"/>
              <a:t>quickly navigate through the whole section without returning to the catalogue page. As you can see, it has a pretty animation when hovering over the buttons. However, there was an issue with it - I could not make the page’s width 80%, because it became broken.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 the show begin! At every, except for one pages you can watch the videos related to the person</a:t>
            </a:r>
            <a:r>
              <a:rPr lang="en"/>
              <a:t>’s described.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Yeah, we all make mistakes. We are not </a:t>
            </a:r>
            <a:r>
              <a:rPr lang="en"/>
              <a:t>machines</a:t>
            </a:r>
            <a:r>
              <a:rPr lang="en"/>
              <a:t>. I am al</a:t>
            </a:r>
            <a:r>
              <a:rPr lang="en"/>
              <a:t>most 99% sure that something is amiss in my biographies, so I am open for any suggestions on the subject of issues or outdated information. For convenience, I have attached a Word document, which can be downloaded from the following link.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Hello again! </a:t>
            </a:r>
            <a:r>
              <a:rPr lang="en"/>
              <a:t>In these pages, I included the biographies of the most well known magicians of our time. Lets name them. The greek Chriss Angel ‘Sarantakos’, David Blaine. Who doesnt know David Copperfield? The British phenomenon Dynamo. Lance Burton, Harry Anderson. The famous duo Penn and Teller. All of them have made history in the art of magic.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Transformation Magic Tricks, “Magic tricks” or “effects” …. I</a:t>
            </a:r>
            <a:r>
              <a:rPr lang="en"/>
              <a:t>n this page I included a few images, some videos and a few explanatory words which contained some examples of transformation tricks, and how they distinct from the rest of the magic tricks.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Restoration Magic Tricks. Restoration Magic Tricks… This page includes a </a:t>
            </a:r>
            <a:r>
              <a:rPr lang="en"/>
              <a:t>few examples of Restoration Magic Tricks such as the notorious ‘Sawing Woman’ trick and the famous Uri Geller’s ‘Bended Spoon’ trick.</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Just like Hugh Jackman in ‘The Prestige’ teleported himself from the stage to the back of the theatre, I included a video of a magician performing a Teleportation trick on stage.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am finishing the intro part here~</a:t>
            </a:r>
            <a:endParaRPr/>
          </a:p>
          <a:p>
            <a:pPr indent="0" lvl="0" marL="0">
              <a:spcBef>
                <a:spcPts val="0"/>
              </a:spcBef>
              <a:spcAft>
                <a:spcPts val="0"/>
              </a:spcAft>
              <a:buNone/>
            </a:pPr>
            <a:r>
              <a:rPr lang="en"/>
              <a:t>Let’s make a photo of us at work and put it here!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 of what the site is about.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4">
    <p:bg>
      <p:bgPr>
        <a:solidFill>
          <a:srgbClr val="FFFFFF"/>
        </a:solidFill>
      </p:bgPr>
    </p:bg>
    <p:spTree>
      <p:nvGrpSpPr>
        <p:cNvPr id="50" name="Shape 50"/>
        <p:cNvGrpSpPr/>
        <p:nvPr/>
      </p:nvGrpSpPr>
      <p:grpSpPr>
        <a:xfrm>
          <a:off x="0" y="0"/>
          <a:ext cx="0" cy="0"/>
          <a:chOff x="0" y="0"/>
          <a:chExt cx="0" cy="0"/>
        </a:xfrm>
      </p:grpSpPr>
      <p:sp>
        <p:nvSpPr>
          <p:cNvPr id="51" name="Shape 51"/>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2" name="Shape 52"/>
          <p:cNvCxnSpPr/>
          <p:nvPr/>
        </p:nvCxnSpPr>
        <p:spPr>
          <a:xfrm>
            <a:off x="3293700" y="1293450"/>
            <a:ext cx="2556600" cy="2556600"/>
          </a:xfrm>
          <a:prstGeom prst="straightConnector1">
            <a:avLst/>
          </a:prstGeom>
          <a:noFill/>
          <a:ln cap="flat" cmpd="sng" w="9525">
            <a:solidFill>
              <a:srgbClr val="F6F2D2"/>
            </a:solidFill>
            <a:prstDash val="solid"/>
            <a:round/>
            <a:headEnd len="med" w="med" type="none"/>
            <a:tailEnd len="med" w="med" type="none"/>
          </a:ln>
        </p:spPr>
      </p:cxnSp>
      <p:sp>
        <p:nvSpPr>
          <p:cNvPr id="53" name="Shape 53"/>
          <p:cNvSpPr/>
          <p:nvPr/>
        </p:nvSpPr>
        <p:spPr>
          <a:xfrm>
            <a:off x="311700" y="1832850"/>
            <a:ext cx="8512200" cy="1477800"/>
          </a:xfrm>
          <a:prstGeom prst="rect">
            <a:avLst/>
          </a:prstGeom>
          <a:solidFill>
            <a:srgbClr val="26323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txBox="1"/>
          <p:nvPr>
            <p:ph type="title"/>
          </p:nvPr>
        </p:nvSpPr>
        <p:spPr>
          <a:xfrm>
            <a:off x="311700" y="2077250"/>
            <a:ext cx="8512200" cy="591000"/>
          </a:xfrm>
          <a:prstGeom prst="rect">
            <a:avLst/>
          </a:prstGeom>
          <a:solidFill>
            <a:srgbClr val="263238"/>
          </a:solidFill>
        </p:spPr>
        <p:txBody>
          <a:bodyPr anchorCtr="0" anchor="ctr" bIns="91425" lIns="91425" spcFirstLastPara="1" rIns="91425" wrap="square" tIns="91425"/>
          <a:lstStyle>
            <a:lvl1pPr lvl="0" rtl="0" algn="ctr">
              <a:lnSpc>
                <a:spcPct val="100000"/>
              </a:lnSpc>
              <a:spcBef>
                <a:spcPts val="0"/>
              </a:spcBef>
              <a:spcAft>
                <a:spcPts val="0"/>
              </a:spcAft>
              <a:buNone/>
              <a:defRPr sz="3600">
                <a:solidFill>
                  <a:srgbClr val="FFFFFF"/>
                </a:solidFill>
              </a:defRPr>
            </a:lvl1pPr>
            <a:lvl2pPr lvl="1" rtl="0" algn="ctr">
              <a:lnSpc>
                <a:spcPct val="100000"/>
              </a:lnSpc>
              <a:spcBef>
                <a:spcPts val="0"/>
              </a:spcBef>
              <a:spcAft>
                <a:spcPts val="0"/>
              </a:spcAft>
              <a:buNone/>
              <a:defRPr sz="3600">
                <a:solidFill>
                  <a:srgbClr val="FFFFFF"/>
                </a:solidFill>
              </a:defRPr>
            </a:lvl2pPr>
            <a:lvl3pPr lvl="2" rtl="0" algn="ctr">
              <a:lnSpc>
                <a:spcPct val="100000"/>
              </a:lnSpc>
              <a:spcBef>
                <a:spcPts val="0"/>
              </a:spcBef>
              <a:spcAft>
                <a:spcPts val="0"/>
              </a:spcAft>
              <a:buNone/>
              <a:defRPr sz="3600">
                <a:solidFill>
                  <a:srgbClr val="FFFFFF"/>
                </a:solidFill>
              </a:defRPr>
            </a:lvl3pPr>
            <a:lvl4pPr lvl="3" rtl="0" algn="ctr">
              <a:lnSpc>
                <a:spcPct val="100000"/>
              </a:lnSpc>
              <a:spcBef>
                <a:spcPts val="0"/>
              </a:spcBef>
              <a:spcAft>
                <a:spcPts val="0"/>
              </a:spcAft>
              <a:buNone/>
              <a:defRPr sz="3600">
                <a:solidFill>
                  <a:srgbClr val="FFFFFF"/>
                </a:solidFill>
              </a:defRPr>
            </a:lvl4pPr>
            <a:lvl5pPr lvl="4" rtl="0" algn="ctr">
              <a:lnSpc>
                <a:spcPct val="100000"/>
              </a:lnSpc>
              <a:spcBef>
                <a:spcPts val="0"/>
              </a:spcBef>
              <a:spcAft>
                <a:spcPts val="0"/>
              </a:spcAft>
              <a:buNone/>
              <a:defRPr sz="3600">
                <a:solidFill>
                  <a:srgbClr val="FFFFFF"/>
                </a:solidFill>
              </a:defRPr>
            </a:lvl5pPr>
            <a:lvl6pPr lvl="5" rtl="0" algn="ctr">
              <a:lnSpc>
                <a:spcPct val="100000"/>
              </a:lnSpc>
              <a:spcBef>
                <a:spcPts val="0"/>
              </a:spcBef>
              <a:spcAft>
                <a:spcPts val="0"/>
              </a:spcAft>
              <a:buNone/>
              <a:defRPr sz="3600">
                <a:solidFill>
                  <a:srgbClr val="FFFFFF"/>
                </a:solidFill>
              </a:defRPr>
            </a:lvl6pPr>
            <a:lvl7pPr lvl="6" rtl="0" algn="ctr">
              <a:lnSpc>
                <a:spcPct val="100000"/>
              </a:lnSpc>
              <a:spcBef>
                <a:spcPts val="0"/>
              </a:spcBef>
              <a:spcAft>
                <a:spcPts val="0"/>
              </a:spcAft>
              <a:buNone/>
              <a:defRPr sz="3600">
                <a:solidFill>
                  <a:srgbClr val="FFFFFF"/>
                </a:solidFill>
              </a:defRPr>
            </a:lvl7pPr>
            <a:lvl8pPr lvl="7" rtl="0" algn="ctr">
              <a:lnSpc>
                <a:spcPct val="100000"/>
              </a:lnSpc>
              <a:spcBef>
                <a:spcPts val="0"/>
              </a:spcBef>
              <a:spcAft>
                <a:spcPts val="0"/>
              </a:spcAft>
              <a:buNone/>
              <a:defRPr sz="3600">
                <a:solidFill>
                  <a:srgbClr val="FFFFFF"/>
                </a:solidFill>
              </a:defRPr>
            </a:lvl8pPr>
            <a:lvl9pPr lvl="8" rtl="0" algn="ctr">
              <a:lnSpc>
                <a:spcPct val="100000"/>
              </a:lnSpc>
              <a:spcBef>
                <a:spcPts val="0"/>
              </a:spcBef>
              <a:spcAft>
                <a:spcPts val="0"/>
              </a:spcAft>
              <a:buNone/>
              <a:defRPr sz="3600">
                <a:solidFill>
                  <a:srgbClr val="FFFFFF"/>
                </a:solidFill>
              </a:defRPr>
            </a:lvl9pPr>
          </a:lstStyle>
          <a:p/>
        </p:txBody>
      </p:sp>
      <p:sp>
        <p:nvSpPr>
          <p:cNvPr id="55" name="Shape 55"/>
          <p:cNvSpPr txBox="1"/>
          <p:nvPr>
            <p:ph idx="1" type="subTitle"/>
          </p:nvPr>
        </p:nvSpPr>
        <p:spPr>
          <a:xfrm>
            <a:off x="2450700" y="2778650"/>
            <a:ext cx="4242600" cy="400800"/>
          </a:xfrm>
          <a:prstGeom prst="rect">
            <a:avLst/>
          </a:prstGeom>
          <a:noFill/>
        </p:spPr>
        <p:txBody>
          <a:bodyPr anchorCtr="0" anchor="ctr" bIns="91425" lIns="91425" spcFirstLastPara="1" rIns="91425" wrap="square" tIns="91425"/>
          <a:lstStyle>
            <a:lvl1pPr lvl="0" rtl="0" algn="ctr">
              <a:lnSpc>
                <a:spcPct val="100000"/>
              </a:lnSpc>
              <a:spcBef>
                <a:spcPts val="0"/>
              </a:spcBef>
              <a:spcAft>
                <a:spcPts val="0"/>
              </a:spcAft>
              <a:buNone/>
              <a:defRPr sz="1600">
                <a:solidFill>
                  <a:srgbClr val="F6F2D2"/>
                </a:solidFill>
              </a:defRPr>
            </a:lvl1pPr>
            <a:lvl2pPr lvl="1" rtl="0" algn="ctr">
              <a:lnSpc>
                <a:spcPct val="100000"/>
              </a:lnSpc>
              <a:spcBef>
                <a:spcPts val="0"/>
              </a:spcBef>
              <a:spcAft>
                <a:spcPts val="0"/>
              </a:spcAft>
              <a:buNone/>
              <a:defRPr sz="1600">
                <a:solidFill>
                  <a:srgbClr val="F6F2D2"/>
                </a:solidFill>
              </a:defRPr>
            </a:lvl2pPr>
            <a:lvl3pPr lvl="2" rtl="0" algn="ctr">
              <a:lnSpc>
                <a:spcPct val="100000"/>
              </a:lnSpc>
              <a:spcBef>
                <a:spcPts val="0"/>
              </a:spcBef>
              <a:spcAft>
                <a:spcPts val="0"/>
              </a:spcAft>
              <a:buNone/>
              <a:defRPr sz="1600">
                <a:solidFill>
                  <a:srgbClr val="F6F2D2"/>
                </a:solidFill>
              </a:defRPr>
            </a:lvl3pPr>
            <a:lvl4pPr lvl="3" rtl="0" algn="ctr">
              <a:lnSpc>
                <a:spcPct val="100000"/>
              </a:lnSpc>
              <a:spcBef>
                <a:spcPts val="0"/>
              </a:spcBef>
              <a:spcAft>
                <a:spcPts val="0"/>
              </a:spcAft>
              <a:buNone/>
              <a:defRPr sz="1600">
                <a:solidFill>
                  <a:srgbClr val="F6F2D2"/>
                </a:solidFill>
              </a:defRPr>
            </a:lvl4pPr>
            <a:lvl5pPr lvl="4" rtl="0" algn="ctr">
              <a:lnSpc>
                <a:spcPct val="100000"/>
              </a:lnSpc>
              <a:spcBef>
                <a:spcPts val="0"/>
              </a:spcBef>
              <a:spcAft>
                <a:spcPts val="0"/>
              </a:spcAft>
              <a:buNone/>
              <a:defRPr sz="1600">
                <a:solidFill>
                  <a:srgbClr val="F6F2D2"/>
                </a:solidFill>
              </a:defRPr>
            </a:lvl5pPr>
            <a:lvl6pPr lvl="5" rtl="0" algn="ctr">
              <a:lnSpc>
                <a:spcPct val="100000"/>
              </a:lnSpc>
              <a:spcBef>
                <a:spcPts val="0"/>
              </a:spcBef>
              <a:spcAft>
                <a:spcPts val="0"/>
              </a:spcAft>
              <a:buNone/>
              <a:defRPr sz="1600">
                <a:solidFill>
                  <a:srgbClr val="F6F2D2"/>
                </a:solidFill>
              </a:defRPr>
            </a:lvl6pPr>
            <a:lvl7pPr lvl="6" rtl="0" algn="ctr">
              <a:lnSpc>
                <a:spcPct val="100000"/>
              </a:lnSpc>
              <a:spcBef>
                <a:spcPts val="0"/>
              </a:spcBef>
              <a:spcAft>
                <a:spcPts val="0"/>
              </a:spcAft>
              <a:buNone/>
              <a:defRPr sz="1600">
                <a:solidFill>
                  <a:srgbClr val="F6F2D2"/>
                </a:solidFill>
              </a:defRPr>
            </a:lvl7pPr>
            <a:lvl8pPr lvl="7" rtl="0" algn="ctr">
              <a:lnSpc>
                <a:spcPct val="100000"/>
              </a:lnSpc>
              <a:spcBef>
                <a:spcPts val="0"/>
              </a:spcBef>
              <a:spcAft>
                <a:spcPts val="0"/>
              </a:spcAft>
              <a:buNone/>
              <a:defRPr sz="1600">
                <a:solidFill>
                  <a:srgbClr val="F6F2D2"/>
                </a:solidFill>
              </a:defRPr>
            </a:lvl8pPr>
            <a:lvl9pPr lvl="8" rtl="0" algn="ctr">
              <a:lnSpc>
                <a:spcPct val="100000"/>
              </a:lnSpc>
              <a:spcBef>
                <a:spcPts val="0"/>
              </a:spcBef>
              <a:spcAft>
                <a:spcPts val="0"/>
              </a:spcAft>
              <a:buNone/>
              <a:defRPr sz="1600">
                <a:solidFill>
                  <a:srgbClr val="F6F2D2"/>
                </a:solidFill>
              </a:defRPr>
            </a:lvl9pPr>
          </a:lstStyle>
          <a:p/>
        </p:txBody>
      </p:sp>
      <p:sp>
        <p:nvSpPr>
          <p:cNvPr id="56" name="Shape 5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2">
    <p:bg>
      <p:bgPr>
        <a:solidFill>
          <a:srgbClr val="FFFFFF"/>
        </a:solidFill>
      </p:bgPr>
    </p:bg>
    <p:spTree>
      <p:nvGrpSpPr>
        <p:cNvPr id="57" name="Shape 57"/>
        <p:cNvGrpSpPr/>
        <p:nvPr/>
      </p:nvGrpSpPr>
      <p:grpSpPr>
        <a:xfrm>
          <a:off x="0" y="0"/>
          <a:ext cx="0" cy="0"/>
          <a:chOff x="0" y="0"/>
          <a:chExt cx="0" cy="0"/>
        </a:xfrm>
      </p:grpSpPr>
      <p:sp>
        <p:nvSpPr>
          <p:cNvPr id="58" name="Shape 58"/>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txBox="1"/>
          <p:nvPr>
            <p:ph type="ctrTitle"/>
          </p:nvPr>
        </p:nvSpPr>
        <p:spPr>
          <a:xfrm>
            <a:off x="1866900" y="1981200"/>
            <a:ext cx="5362500" cy="1181100"/>
          </a:xfrm>
          <a:prstGeom prst="rect">
            <a:avLst/>
          </a:prstGeom>
          <a:noFill/>
        </p:spPr>
        <p:txBody>
          <a:bodyPr anchorCtr="0" anchor="ctr" bIns="91425" lIns="91425" spcFirstLastPara="1" rIns="91425" wrap="square" tIns="91425"/>
          <a:lstStyle>
            <a:lvl1pPr lvl="0" rtl="0" algn="ctr">
              <a:lnSpc>
                <a:spcPct val="100000"/>
              </a:lnSpc>
              <a:spcBef>
                <a:spcPts val="0"/>
              </a:spcBef>
              <a:spcAft>
                <a:spcPts val="0"/>
              </a:spcAft>
              <a:buClr>
                <a:schemeClr val="lt1"/>
              </a:buClr>
              <a:buSzPts val="4000"/>
              <a:buNone/>
              <a:defRPr sz="4000">
                <a:solidFill>
                  <a:schemeClr val="lt1"/>
                </a:solidFill>
              </a:defRPr>
            </a:lvl1pPr>
            <a:lvl2pPr lvl="1" rtl="0" algn="ctr">
              <a:lnSpc>
                <a:spcPct val="100000"/>
              </a:lnSpc>
              <a:spcBef>
                <a:spcPts val="0"/>
              </a:spcBef>
              <a:spcAft>
                <a:spcPts val="0"/>
              </a:spcAft>
              <a:buClr>
                <a:schemeClr val="lt1"/>
              </a:buClr>
              <a:buSzPts val="4000"/>
              <a:buNone/>
              <a:defRPr sz="4000">
                <a:solidFill>
                  <a:schemeClr val="lt1"/>
                </a:solidFill>
              </a:defRPr>
            </a:lvl2pPr>
            <a:lvl3pPr lvl="2" rtl="0" algn="ctr">
              <a:lnSpc>
                <a:spcPct val="100000"/>
              </a:lnSpc>
              <a:spcBef>
                <a:spcPts val="0"/>
              </a:spcBef>
              <a:spcAft>
                <a:spcPts val="0"/>
              </a:spcAft>
              <a:buClr>
                <a:schemeClr val="lt1"/>
              </a:buClr>
              <a:buSzPts val="4000"/>
              <a:buNone/>
              <a:defRPr sz="4000">
                <a:solidFill>
                  <a:schemeClr val="lt1"/>
                </a:solidFill>
              </a:defRPr>
            </a:lvl3pPr>
            <a:lvl4pPr lvl="3" rtl="0" algn="ctr">
              <a:lnSpc>
                <a:spcPct val="100000"/>
              </a:lnSpc>
              <a:spcBef>
                <a:spcPts val="0"/>
              </a:spcBef>
              <a:spcAft>
                <a:spcPts val="0"/>
              </a:spcAft>
              <a:buClr>
                <a:schemeClr val="lt1"/>
              </a:buClr>
              <a:buSzPts val="4000"/>
              <a:buNone/>
              <a:defRPr sz="4000">
                <a:solidFill>
                  <a:schemeClr val="lt1"/>
                </a:solidFill>
              </a:defRPr>
            </a:lvl4pPr>
            <a:lvl5pPr lvl="4" rtl="0" algn="ctr">
              <a:lnSpc>
                <a:spcPct val="100000"/>
              </a:lnSpc>
              <a:spcBef>
                <a:spcPts val="0"/>
              </a:spcBef>
              <a:spcAft>
                <a:spcPts val="0"/>
              </a:spcAft>
              <a:buClr>
                <a:schemeClr val="lt1"/>
              </a:buClr>
              <a:buSzPts val="4000"/>
              <a:buNone/>
              <a:defRPr sz="4000">
                <a:solidFill>
                  <a:schemeClr val="lt1"/>
                </a:solidFill>
              </a:defRPr>
            </a:lvl5pPr>
            <a:lvl6pPr lvl="5" rtl="0" algn="ctr">
              <a:lnSpc>
                <a:spcPct val="100000"/>
              </a:lnSpc>
              <a:spcBef>
                <a:spcPts val="0"/>
              </a:spcBef>
              <a:spcAft>
                <a:spcPts val="0"/>
              </a:spcAft>
              <a:buClr>
                <a:schemeClr val="lt1"/>
              </a:buClr>
              <a:buSzPts val="4000"/>
              <a:buNone/>
              <a:defRPr sz="4000">
                <a:solidFill>
                  <a:schemeClr val="lt1"/>
                </a:solidFill>
              </a:defRPr>
            </a:lvl6pPr>
            <a:lvl7pPr lvl="6" rtl="0" algn="ctr">
              <a:lnSpc>
                <a:spcPct val="100000"/>
              </a:lnSpc>
              <a:spcBef>
                <a:spcPts val="0"/>
              </a:spcBef>
              <a:spcAft>
                <a:spcPts val="0"/>
              </a:spcAft>
              <a:buClr>
                <a:schemeClr val="lt1"/>
              </a:buClr>
              <a:buSzPts val="4000"/>
              <a:buNone/>
              <a:defRPr sz="4000">
                <a:solidFill>
                  <a:schemeClr val="lt1"/>
                </a:solidFill>
              </a:defRPr>
            </a:lvl7pPr>
            <a:lvl8pPr lvl="7" rtl="0" algn="ctr">
              <a:lnSpc>
                <a:spcPct val="100000"/>
              </a:lnSpc>
              <a:spcBef>
                <a:spcPts val="0"/>
              </a:spcBef>
              <a:spcAft>
                <a:spcPts val="0"/>
              </a:spcAft>
              <a:buClr>
                <a:schemeClr val="lt1"/>
              </a:buClr>
              <a:buSzPts val="4000"/>
              <a:buNone/>
              <a:defRPr sz="4000">
                <a:solidFill>
                  <a:schemeClr val="lt1"/>
                </a:solidFill>
              </a:defRPr>
            </a:lvl8pPr>
            <a:lvl9pPr lvl="8" rtl="0" algn="ctr">
              <a:lnSpc>
                <a:spcPct val="100000"/>
              </a:lnSpc>
              <a:spcBef>
                <a:spcPts val="0"/>
              </a:spcBef>
              <a:spcAft>
                <a:spcPts val="0"/>
              </a:spcAft>
              <a:buClr>
                <a:schemeClr val="lt1"/>
              </a:buClr>
              <a:buSzPts val="4000"/>
              <a:buNone/>
              <a:defRPr sz="4000">
                <a:solidFill>
                  <a:schemeClr val="lt1"/>
                </a:solidFill>
              </a:defRPr>
            </a:lvl9pPr>
          </a:lstStyle>
          <a:p/>
        </p:txBody>
      </p:sp>
      <p:sp>
        <p:nvSpPr>
          <p:cNvPr id="60" name="Shape 6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fld id="{00000000-1234-1234-1234-123412341234}" type="slidenum">
              <a:rPr lang="en" sz="1000">
                <a:solidFill>
                  <a:schemeClr val="lt1"/>
                </a:solidFill>
              </a:rPr>
              <a:t>‹#›</a:t>
            </a:fld>
            <a:endParaRPr sz="1000">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5">
    <p:spTree>
      <p:nvGrpSpPr>
        <p:cNvPr id="61" name="Shape 61"/>
        <p:cNvGrpSpPr/>
        <p:nvPr/>
      </p:nvGrpSpPr>
      <p:grpSpPr>
        <a:xfrm>
          <a:off x="0" y="0"/>
          <a:ext cx="0" cy="0"/>
          <a:chOff x="0" y="0"/>
          <a:chExt cx="0" cy="0"/>
        </a:xfrm>
      </p:grpSpPr>
      <p:sp>
        <p:nvSpPr>
          <p:cNvPr id="62" name="Shape 62"/>
          <p:cNvSpPr/>
          <p:nvPr/>
        </p:nvSpPr>
        <p:spPr>
          <a:xfrm>
            <a:off x="0" y="0"/>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Shape 63"/>
          <p:cNvSpPr txBox="1"/>
          <p:nvPr>
            <p:ph type="title"/>
          </p:nvPr>
        </p:nvSpPr>
        <p:spPr>
          <a:xfrm>
            <a:off x="311700" y="205950"/>
            <a:ext cx="3889500" cy="1833000"/>
          </a:xfrm>
          <a:prstGeom prst="rect">
            <a:avLst/>
          </a:prstGeom>
          <a:noFill/>
        </p:spPr>
        <p:txBody>
          <a:bodyPr anchorCtr="0" anchor="b" bIns="91425" lIns="91425" spcFirstLastPara="1" rIns="91425" wrap="square" tIns="91425"/>
          <a:lstStyle>
            <a:lvl1pPr lvl="0" rtl="0" algn="l">
              <a:lnSpc>
                <a:spcPct val="100000"/>
              </a:lnSpc>
              <a:spcBef>
                <a:spcPts val="0"/>
              </a:spcBef>
              <a:spcAft>
                <a:spcPts val="0"/>
              </a:spcAft>
              <a:buClr>
                <a:srgbClr val="FFFFFF"/>
              </a:buClr>
              <a:buSzPts val="2800"/>
              <a:buNone/>
              <a:defRPr sz="2800">
                <a:solidFill>
                  <a:srgbClr val="FFFFFF"/>
                </a:solidFill>
              </a:defRPr>
            </a:lvl1pPr>
            <a:lvl2pPr lvl="1" rtl="0" algn="l">
              <a:lnSpc>
                <a:spcPct val="100000"/>
              </a:lnSpc>
              <a:spcBef>
                <a:spcPts val="0"/>
              </a:spcBef>
              <a:spcAft>
                <a:spcPts val="0"/>
              </a:spcAft>
              <a:buClr>
                <a:srgbClr val="FFFFFF"/>
              </a:buClr>
              <a:buSzPts val="2800"/>
              <a:buNone/>
              <a:defRPr sz="2800">
                <a:solidFill>
                  <a:srgbClr val="FFFFFF"/>
                </a:solidFill>
              </a:defRPr>
            </a:lvl2pPr>
            <a:lvl3pPr lvl="2" rtl="0" algn="l">
              <a:lnSpc>
                <a:spcPct val="100000"/>
              </a:lnSpc>
              <a:spcBef>
                <a:spcPts val="0"/>
              </a:spcBef>
              <a:spcAft>
                <a:spcPts val="0"/>
              </a:spcAft>
              <a:buClr>
                <a:srgbClr val="FFFFFF"/>
              </a:buClr>
              <a:buSzPts val="2800"/>
              <a:buNone/>
              <a:defRPr sz="2800">
                <a:solidFill>
                  <a:srgbClr val="FFFFFF"/>
                </a:solidFill>
              </a:defRPr>
            </a:lvl3pPr>
            <a:lvl4pPr lvl="3" rtl="0" algn="l">
              <a:lnSpc>
                <a:spcPct val="100000"/>
              </a:lnSpc>
              <a:spcBef>
                <a:spcPts val="0"/>
              </a:spcBef>
              <a:spcAft>
                <a:spcPts val="0"/>
              </a:spcAft>
              <a:buClr>
                <a:srgbClr val="FFFFFF"/>
              </a:buClr>
              <a:buSzPts val="2800"/>
              <a:buNone/>
              <a:defRPr sz="2800">
                <a:solidFill>
                  <a:srgbClr val="FFFFFF"/>
                </a:solidFill>
              </a:defRPr>
            </a:lvl4pPr>
            <a:lvl5pPr lvl="4" rtl="0" algn="l">
              <a:lnSpc>
                <a:spcPct val="100000"/>
              </a:lnSpc>
              <a:spcBef>
                <a:spcPts val="0"/>
              </a:spcBef>
              <a:spcAft>
                <a:spcPts val="0"/>
              </a:spcAft>
              <a:buClr>
                <a:srgbClr val="FFFFFF"/>
              </a:buClr>
              <a:buSzPts val="2800"/>
              <a:buNone/>
              <a:defRPr sz="2800">
                <a:solidFill>
                  <a:srgbClr val="FFFFFF"/>
                </a:solidFill>
              </a:defRPr>
            </a:lvl5pPr>
            <a:lvl6pPr lvl="5" rtl="0" algn="l">
              <a:lnSpc>
                <a:spcPct val="100000"/>
              </a:lnSpc>
              <a:spcBef>
                <a:spcPts val="0"/>
              </a:spcBef>
              <a:spcAft>
                <a:spcPts val="0"/>
              </a:spcAft>
              <a:buClr>
                <a:srgbClr val="FFFFFF"/>
              </a:buClr>
              <a:buSzPts val="2800"/>
              <a:buNone/>
              <a:defRPr sz="2800">
                <a:solidFill>
                  <a:srgbClr val="FFFFFF"/>
                </a:solidFill>
              </a:defRPr>
            </a:lvl6pPr>
            <a:lvl7pPr lvl="6" rtl="0" algn="l">
              <a:lnSpc>
                <a:spcPct val="100000"/>
              </a:lnSpc>
              <a:spcBef>
                <a:spcPts val="0"/>
              </a:spcBef>
              <a:spcAft>
                <a:spcPts val="0"/>
              </a:spcAft>
              <a:buClr>
                <a:srgbClr val="FFFFFF"/>
              </a:buClr>
              <a:buSzPts val="2800"/>
              <a:buNone/>
              <a:defRPr sz="2800">
                <a:solidFill>
                  <a:srgbClr val="FFFFFF"/>
                </a:solidFill>
              </a:defRPr>
            </a:lvl7pPr>
            <a:lvl8pPr lvl="7" rtl="0" algn="l">
              <a:lnSpc>
                <a:spcPct val="100000"/>
              </a:lnSpc>
              <a:spcBef>
                <a:spcPts val="0"/>
              </a:spcBef>
              <a:spcAft>
                <a:spcPts val="0"/>
              </a:spcAft>
              <a:buClr>
                <a:srgbClr val="FFFFFF"/>
              </a:buClr>
              <a:buSzPts val="2800"/>
              <a:buNone/>
              <a:defRPr sz="2800">
                <a:solidFill>
                  <a:srgbClr val="FFFFFF"/>
                </a:solidFill>
              </a:defRPr>
            </a:lvl8pPr>
            <a:lvl9pPr lvl="8" rtl="0" algn="l">
              <a:lnSpc>
                <a:spcPct val="100000"/>
              </a:lnSpc>
              <a:spcBef>
                <a:spcPts val="0"/>
              </a:spcBef>
              <a:spcAft>
                <a:spcPts val="0"/>
              </a:spcAft>
              <a:buClr>
                <a:srgbClr val="FFFFFF"/>
              </a:buClr>
              <a:buSzPts val="2800"/>
              <a:buNone/>
              <a:defRPr sz="2800">
                <a:solidFill>
                  <a:srgbClr val="FFFFFF"/>
                </a:solidFill>
              </a:defRPr>
            </a:lvl9pPr>
          </a:lstStyle>
          <a:p/>
        </p:txBody>
      </p:sp>
      <p:sp>
        <p:nvSpPr>
          <p:cNvPr id="64" name="Shape 64"/>
          <p:cNvSpPr txBox="1"/>
          <p:nvPr>
            <p:ph idx="1" type="body"/>
          </p:nvPr>
        </p:nvSpPr>
        <p:spPr>
          <a:xfrm>
            <a:off x="311700" y="2234525"/>
            <a:ext cx="3889500" cy="2334300"/>
          </a:xfrm>
          <a:prstGeom prst="rect">
            <a:avLst/>
          </a:prstGeom>
          <a:noFill/>
        </p:spPr>
        <p:txBody>
          <a:bodyPr anchorCtr="0" anchor="t" bIns="91425" lIns="91425" spcFirstLastPara="1" rIns="91425" wrap="square" tIns="91425"/>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65" name="Shape 6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6">
    <p:bg>
      <p:bgPr>
        <a:solidFill>
          <a:srgbClr val="FFFFFF"/>
        </a:solidFill>
      </p:bgPr>
    </p:bg>
    <p:spTree>
      <p:nvGrpSpPr>
        <p:cNvPr id="66" name="Shape 66"/>
        <p:cNvGrpSpPr/>
        <p:nvPr/>
      </p:nvGrpSpPr>
      <p:grpSpPr>
        <a:xfrm>
          <a:off x="0" y="0"/>
          <a:ext cx="0" cy="0"/>
          <a:chOff x="0" y="0"/>
          <a:chExt cx="0" cy="0"/>
        </a:xfrm>
      </p:grpSpPr>
      <p:sp>
        <p:nvSpPr>
          <p:cNvPr id="67" name="Shape 6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txBox="1"/>
          <p:nvPr>
            <p:ph type="title"/>
          </p:nvPr>
        </p:nvSpPr>
        <p:spPr>
          <a:xfrm>
            <a:off x="291875" y="406900"/>
            <a:ext cx="3039600" cy="1388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69" name="Shape 69"/>
          <p:cNvSpPr txBox="1"/>
          <p:nvPr>
            <p:ph idx="1" type="body"/>
          </p:nvPr>
        </p:nvSpPr>
        <p:spPr>
          <a:xfrm>
            <a:off x="291938" y="2053718"/>
            <a:ext cx="3039600" cy="23781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70" name="Shape 7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p:bg>
      <p:bgPr>
        <a:solidFill>
          <a:srgbClr val="FFFFFF"/>
        </a:solidFill>
      </p:bgPr>
    </p:bg>
    <p:spTree>
      <p:nvGrpSpPr>
        <p:cNvPr id="71" name="Shape 71"/>
        <p:cNvGrpSpPr/>
        <p:nvPr/>
      </p:nvGrpSpPr>
      <p:grpSpPr>
        <a:xfrm>
          <a:off x="0" y="0"/>
          <a:ext cx="0" cy="0"/>
          <a:chOff x="0" y="0"/>
          <a:chExt cx="0" cy="0"/>
        </a:xfrm>
      </p:grpSpPr>
      <p:sp>
        <p:nvSpPr>
          <p:cNvPr id="72" name="Shape 7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txBox="1"/>
          <p:nvPr>
            <p:ph type="title"/>
          </p:nvPr>
        </p:nvSpPr>
        <p:spPr>
          <a:xfrm>
            <a:off x="291875" y="406900"/>
            <a:ext cx="3039600" cy="1388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000"/>
              <a:buNone/>
              <a:defRPr b="1" sz="3000">
                <a:solidFill>
                  <a:srgbClr val="000000"/>
                </a:solidFill>
              </a:defRPr>
            </a:lvl1pPr>
            <a:lvl2pPr lvl="1" algn="l">
              <a:lnSpc>
                <a:spcPct val="100000"/>
              </a:lnSpc>
              <a:spcBef>
                <a:spcPts val="0"/>
              </a:spcBef>
              <a:spcAft>
                <a:spcPts val="0"/>
              </a:spcAft>
              <a:buClr>
                <a:schemeClr val="dk1"/>
              </a:buClr>
              <a:buSzPts val="3000"/>
              <a:buNone/>
              <a:defRPr b="1" sz="3000">
                <a:solidFill>
                  <a:srgbClr val="000000"/>
                </a:solidFill>
              </a:defRPr>
            </a:lvl2pPr>
            <a:lvl3pPr lvl="2" algn="l">
              <a:lnSpc>
                <a:spcPct val="100000"/>
              </a:lnSpc>
              <a:spcBef>
                <a:spcPts val="0"/>
              </a:spcBef>
              <a:spcAft>
                <a:spcPts val="0"/>
              </a:spcAft>
              <a:buClr>
                <a:schemeClr val="dk1"/>
              </a:buClr>
              <a:buSzPts val="3000"/>
              <a:buNone/>
              <a:defRPr b="1" sz="3000">
                <a:solidFill>
                  <a:srgbClr val="000000"/>
                </a:solidFill>
              </a:defRPr>
            </a:lvl3pPr>
            <a:lvl4pPr lvl="3" algn="l">
              <a:lnSpc>
                <a:spcPct val="100000"/>
              </a:lnSpc>
              <a:spcBef>
                <a:spcPts val="0"/>
              </a:spcBef>
              <a:spcAft>
                <a:spcPts val="0"/>
              </a:spcAft>
              <a:buClr>
                <a:schemeClr val="dk1"/>
              </a:buClr>
              <a:buSzPts val="3000"/>
              <a:buNone/>
              <a:defRPr b="1" sz="3000">
                <a:solidFill>
                  <a:srgbClr val="000000"/>
                </a:solidFill>
              </a:defRPr>
            </a:lvl4pPr>
            <a:lvl5pPr lvl="4" algn="l">
              <a:lnSpc>
                <a:spcPct val="100000"/>
              </a:lnSpc>
              <a:spcBef>
                <a:spcPts val="0"/>
              </a:spcBef>
              <a:spcAft>
                <a:spcPts val="0"/>
              </a:spcAft>
              <a:buClr>
                <a:schemeClr val="dk1"/>
              </a:buClr>
              <a:buSzPts val="3000"/>
              <a:buNone/>
              <a:defRPr b="1" sz="3000">
                <a:solidFill>
                  <a:srgbClr val="000000"/>
                </a:solidFill>
              </a:defRPr>
            </a:lvl5pPr>
            <a:lvl6pPr lvl="5" algn="l">
              <a:lnSpc>
                <a:spcPct val="100000"/>
              </a:lnSpc>
              <a:spcBef>
                <a:spcPts val="0"/>
              </a:spcBef>
              <a:spcAft>
                <a:spcPts val="0"/>
              </a:spcAft>
              <a:buClr>
                <a:schemeClr val="dk1"/>
              </a:buClr>
              <a:buSzPts val="3000"/>
              <a:buNone/>
              <a:defRPr b="1" sz="3000">
                <a:solidFill>
                  <a:srgbClr val="000000"/>
                </a:solidFill>
              </a:defRPr>
            </a:lvl6pPr>
            <a:lvl7pPr lvl="6" algn="l">
              <a:lnSpc>
                <a:spcPct val="100000"/>
              </a:lnSpc>
              <a:spcBef>
                <a:spcPts val="0"/>
              </a:spcBef>
              <a:spcAft>
                <a:spcPts val="0"/>
              </a:spcAft>
              <a:buClr>
                <a:schemeClr val="dk1"/>
              </a:buClr>
              <a:buSzPts val="3000"/>
              <a:buNone/>
              <a:defRPr b="1" sz="3000">
                <a:solidFill>
                  <a:srgbClr val="000000"/>
                </a:solidFill>
              </a:defRPr>
            </a:lvl7pPr>
            <a:lvl8pPr lvl="7" algn="l">
              <a:lnSpc>
                <a:spcPct val="100000"/>
              </a:lnSpc>
              <a:spcBef>
                <a:spcPts val="0"/>
              </a:spcBef>
              <a:spcAft>
                <a:spcPts val="0"/>
              </a:spcAft>
              <a:buClr>
                <a:schemeClr val="dk1"/>
              </a:buClr>
              <a:buSzPts val="3000"/>
              <a:buNone/>
              <a:defRPr b="1" sz="3000">
                <a:solidFill>
                  <a:srgbClr val="000000"/>
                </a:solidFill>
              </a:defRPr>
            </a:lvl8pPr>
            <a:lvl9pPr lvl="8" algn="l">
              <a:lnSpc>
                <a:spcPct val="100000"/>
              </a:lnSpc>
              <a:spcBef>
                <a:spcPts val="0"/>
              </a:spcBef>
              <a:spcAft>
                <a:spcPts val="0"/>
              </a:spcAft>
              <a:buClr>
                <a:schemeClr val="dk1"/>
              </a:buClr>
              <a:buSzPts val="3000"/>
              <a:buNone/>
              <a:defRPr b="1" sz="3000">
                <a:solidFill>
                  <a:srgbClr val="000000"/>
                </a:solidFill>
              </a:defRPr>
            </a:lvl9pPr>
          </a:lstStyle>
          <a:p/>
        </p:txBody>
      </p:sp>
      <p:sp>
        <p:nvSpPr>
          <p:cNvPr id="74" name="Shape 74"/>
          <p:cNvSpPr txBox="1"/>
          <p:nvPr>
            <p:ph idx="1" type="body"/>
          </p:nvPr>
        </p:nvSpPr>
        <p:spPr>
          <a:xfrm>
            <a:off x="291938" y="2053718"/>
            <a:ext cx="3039600" cy="23781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75" name="Shape 7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3">
    <p:bg>
      <p:bgPr>
        <a:solidFill>
          <a:srgbClr val="FFFFFF"/>
        </a:solidFill>
      </p:bgPr>
    </p:bg>
    <p:spTree>
      <p:nvGrpSpPr>
        <p:cNvPr id="76" name="Shape 76"/>
        <p:cNvGrpSpPr/>
        <p:nvPr/>
      </p:nvGrpSpPr>
      <p:grpSpPr>
        <a:xfrm>
          <a:off x="0" y="0"/>
          <a:ext cx="0" cy="0"/>
          <a:chOff x="0" y="0"/>
          <a:chExt cx="0" cy="0"/>
        </a:xfrm>
      </p:grpSpPr>
      <p:sp>
        <p:nvSpPr>
          <p:cNvPr id="77" name="Shape 7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188400" y="188400"/>
            <a:ext cx="8767200" cy="47667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282600" y="282600"/>
            <a:ext cx="8578800" cy="45783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0" name="Shape 80"/>
          <p:cNvCxnSpPr/>
          <p:nvPr/>
        </p:nvCxnSpPr>
        <p:spPr>
          <a:xfrm>
            <a:off x="282600" y="4607275"/>
            <a:ext cx="423000" cy="0"/>
          </a:xfrm>
          <a:prstGeom prst="straightConnector1">
            <a:avLst/>
          </a:prstGeom>
          <a:noFill/>
          <a:ln cap="flat" cmpd="sng" w="19050">
            <a:solidFill>
              <a:schemeClr val="dk1"/>
            </a:solidFill>
            <a:prstDash val="solid"/>
            <a:round/>
            <a:headEnd len="med" w="med" type="none"/>
            <a:tailEnd len="med" w="med" type="none"/>
          </a:ln>
        </p:spPr>
      </p:cxnSp>
      <p:cxnSp>
        <p:nvCxnSpPr>
          <p:cNvPr id="81" name="Shape 81"/>
          <p:cNvCxnSpPr/>
          <p:nvPr/>
        </p:nvCxnSpPr>
        <p:spPr>
          <a:xfrm>
            <a:off x="8438400" y="536225"/>
            <a:ext cx="423000" cy="0"/>
          </a:xfrm>
          <a:prstGeom prst="straightConnector1">
            <a:avLst/>
          </a:prstGeom>
          <a:noFill/>
          <a:ln cap="flat" cmpd="sng" w="19050">
            <a:solidFill>
              <a:schemeClr val="dk1"/>
            </a:solidFill>
            <a:prstDash val="solid"/>
            <a:round/>
            <a:headEnd len="med" w="med" type="none"/>
            <a:tailEnd len="med" w="med" type="none"/>
          </a:ln>
        </p:spPr>
      </p:cxnSp>
      <p:sp>
        <p:nvSpPr>
          <p:cNvPr id="82" name="Shape 82"/>
          <p:cNvSpPr txBox="1"/>
          <p:nvPr>
            <p:ph type="title"/>
          </p:nvPr>
        </p:nvSpPr>
        <p:spPr>
          <a:xfrm>
            <a:off x="1960500" y="1302475"/>
            <a:ext cx="5223000" cy="978600"/>
          </a:xfrm>
          <a:prstGeom prst="rect">
            <a:avLst/>
          </a:prstGeom>
          <a:noFill/>
        </p:spPr>
        <p:txBody>
          <a:bodyPr anchorCtr="0" anchor="ctr" bIns="91425" lIns="91425" spcFirstLastPara="1" rIns="91425" wrap="square" tIns="91425"/>
          <a:lstStyle>
            <a:lvl1pPr lvl="0" algn="l">
              <a:lnSpc>
                <a:spcPct val="100000"/>
              </a:lnSpc>
              <a:spcBef>
                <a:spcPts val="0"/>
              </a:spcBef>
              <a:spcAft>
                <a:spcPts val="0"/>
              </a:spcAft>
              <a:buNone/>
              <a:defRPr b="1" sz="2400">
                <a:solidFill>
                  <a:schemeClr val="dk2"/>
                </a:solidFill>
              </a:defRPr>
            </a:lvl1pPr>
            <a:lvl2pPr lvl="1" algn="l">
              <a:lnSpc>
                <a:spcPct val="100000"/>
              </a:lnSpc>
              <a:spcBef>
                <a:spcPts val="0"/>
              </a:spcBef>
              <a:spcAft>
                <a:spcPts val="0"/>
              </a:spcAft>
              <a:buNone/>
              <a:defRPr b="1" sz="2400">
                <a:solidFill>
                  <a:schemeClr val="dk2"/>
                </a:solidFill>
              </a:defRPr>
            </a:lvl2pPr>
            <a:lvl3pPr lvl="2" algn="l">
              <a:lnSpc>
                <a:spcPct val="100000"/>
              </a:lnSpc>
              <a:spcBef>
                <a:spcPts val="0"/>
              </a:spcBef>
              <a:spcAft>
                <a:spcPts val="0"/>
              </a:spcAft>
              <a:buNone/>
              <a:defRPr b="1" sz="2400">
                <a:solidFill>
                  <a:schemeClr val="dk2"/>
                </a:solidFill>
              </a:defRPr>
            </a:lvl3pPr>
            <a:lvl4pPr lvl="3" algn="l">
              <a:lnSpc>
                <a:spcPct val="100000"/>
              </a:lnSpc>
              <a:spcBef>
                <a:spcPts val="0"/>
              </a:spcBef>
              <a:spcAft>
                <a:spcPts val="0"/>
              </a:spcAft>
              <a:buNone/>
              <a:defRPr b="1" sz="2400">
                <a:solidFill>
                  <a:schemeClr val="dk2"/>
                </a:solidFill>
              </a:defRPr>
            </a:lvl4pPr>
            <a:lvl5pPr lvl="4" algn="l">
              <a:lnSpc>
                <a:spcPct val="100000"/>
              </a:lnSpc>
              <a:spcBef>
                <a:spcPts val="0"/>
              </a:spcBef>
              <a:spcAft>
                <a:spcPts val="0"/>
              </a:spcAft>
              <a:buNone/>
              <a:defRPr b="1" sz="2400">
                <a:solidFill>
                  <a:schemeClr val="dk2"/>
                </a:solidFill>
              </a:defRPr>
            </a:lvl5pPr>
            <a:lvl6pPr lvl="5" algn="l">
              <a:lnSpc>
                <a:spcPct val="100000"/>
              </a:lnSpc>
              <a:spcBef>
                <a:spcPts val="0"/>
              </a:spcBef>
              <a:spcAft>
                <a:spcPts val="0"/>
              </a:spcAft>
              <a:buNone/>
              <a:defRPr b="1" sz="2400">
                <a:solidFill>
                  <a:schemeClr val="dk2"/>
                </a:solidFill>
              </a:defRPr>
            </a:lvl6pPr>
            <a:lvl7pPr lvl="6" algn="l">
              <a:lnSpc>
                <a:spcPct val="100000"/>
              </a:lnSpc>
              <a:spcBef>
                <a:spcPts val="0"/>
              </a:spcBef>
              <a:spcAft>
                <a:spcPts val="0"/>
              </a:spcAft>
              <a:buNone/>
              <a:defRPr b="1" sz="2400">
                <a:solidFill>
                  <a:schemeClr val="dk2"/>
                </a:solidFill>
              </a:defRPr>
            </a:lvl7pPr>
            <a:lvl8pPr lvl="7" algn="l">
              <a:lnSpc>
                <a:spcPct val="100000"/>
              </a:lnSpc>
              <a:spcBef>
                <a:spcPts val="0"/>
              </a:spcBef>
              <a:spcAft>
                <a:spcPts val="0"/>
              </a:spcAft>
              <a:buNone/>
              <a:defRPr b="1" sz="2400">
                <a:solidFill>
                  <a:schemeClr val="dk2"/>
                </a:solidFill>
              </a:defRPr>
            </a:lvl8pPr>
            <a:lvl9pPr lvl="8" algn="l">
              <a:lnSpc>
                <a:spcPct val="100000"/>
              </a:lnSpc>
              <a:spcBef>
                <a:spcPts val="0"/>
              </a:spcBef>
              <a:spcAft>
                <a:spcPts val="0"/>
              </a:spcAft>
              <a:buNone/>
              <a:defRPr b="1" sz="2400">
                <a:solidFill>
                  <a:schemeClr val="dk2"/>
                </a:solidFill>
              </a:defRPr>
            </a:lvl9pPr>
          </a:lstStyle>
          <a:p/>
        </p:txBody>
      </p:sp>
      <p:sp>
        <p:nvSpPr>
          <p:cNvPr id="83" name="Shape 83"/>
          <p:cNvSpPr txBox="1"/>
          <p:nvPr>
            <p:ph idx="1" type="body"/>
          </p:nvPr>
        </p:nvSpPr>
        <p:spPr>
          <a:xfrm>
            <a:off x="1960500" y="2331800"/>
            <a:ext cx="5223000" cy="15210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84" name="Shape 8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7">
    <p:bg>
      <p:bgPr>
        <a:solidFill>
          <a:srgbClr val="FFFFFF"/>
        </a:solidFill>
      </p:bgPr>
    </p:bg>
    <p:spTree>
      <p:nvGrpSpPr>
        <p:cNvPr id="85" name="Shape 85"/>
        <p:cNvGrpSpPr/>
        <p:nvPr/>
      </p:nvGrpSpPr>
      <p:grpSpPr>
        <a:xfrm>
          <a:off x="0" y="0"/>
          <a:ext cx="0" cy="0"/>
          <a:chOff x="0" y="0"/>
          <a:chExt cx="0" cy="0"/>
        </a:xfrm>
      </p:grpSpPr>
      <p:sp>
        <p:nvSpPr>
          <p:cNvPr id="86" name="Shape 86"/>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txBox="1"/>
          <p:nvPr>
            <p:ph type="ctrTitle"/>
          </p:nvPr>
        </p:nvSpPr>
        <p:spPr>
          <a:xfrm>
            <a:off x="1837575" y="1251525"/>
            <a:ext cx="5445900" cy="2640600"/>
          </a:xfrm>
          <a:prstGeom prst="rect">
            <a:avLst/>
          </a:prstGeom>
          <a:noFill/>
        </p:spPr>
        <p:txBody>
          <a:bodyPr anchorCtr="0" anchor="ctr" bIns="91425" lIns="91425" spcFirstLastPara="1" rIns="91425" wrap="square" tIns="91425"/>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88" name="Shape 8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8">
    <p:spTree>
      <p:nvGrpSpPr>
        <p:cNvPr id="89" name="Shape 89"/>
        <p:cNvGrpSpPr/>
        <p:nvPr/>
      </p:nvGrpSpPr>
      <p:grpSpPr>
        <a:xfrm>
          <a:off x="0" y="0"/>
          <a:ext cx="0" cy="0"/>
          <a:chOff x="0" y="0"/>
          <a:chExt cx="0" cy="0"/>
        </a:xfrm>
      </p:grpSpPr>
      <p:sp>
        <p:nvSpPr>
          <p:cNvPr id="90" name="Shape 9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1" name="Shape 91"/>
          <p:cNvCxnSpPr/>
          <p:nvPr/>
        </p:nvCxnSpPr>
        <p:spPr>
          <a:xfrm rot="10800000">
            <a:off x="4314900" y="3310650"/>
            <a:ext cx="505800" cy="0"/>
          </a:xfrm>
          <a:prstGeom prst="straightConnector1">
            <a:avLst/>
          </a:prstGeom>
          <a:noFill/>
          <a:ln cap="flat" cmpd="sng" w="19050">
            <a:solidFill>
              <a:srgbClr val="FF5822"/>
            </a:solidFill>
            <a:prstDash val="solid"/>
            <a:round/>
            <a:headEnd len="med" w="med" type="none"/>
            <a:tailEnd len="med" w="med" type="none"/>
          </a:ln>
        </p:spPr>
      </p:cxnSp>
      <p:sp>
        <p:nvSpPr>
          <p:cNvPr id="92" name="Shape 92"/>
          <p:cNvSpPr txBox="1"/>
          <p:nvPr>
            <p:ph type="title"/>
          </p:nvPr>
        </p:nvSpPr>
        <p:spPr>
          <a:xfrm>
            <a:off x="311700" y="1832850"/>
            <a:ext cx="8512200" cy="1477800"/>
          </a:xfrm>
          <a:prstGeom prst="rect">
            <a:avLst/>
          </a:prstGeom>
          <a:noFill/>
        </p:spPr>
        <p:txBody>
          <a:bodyPr anchorCtr="0" anchor="ctr" bIns="91425" lIns="91425" spcFirstLastPara="1" rIns="91425" wrap="square" tIns="91425"/>
          <a:lstStyle>
            <a:lvl1pPr lvl="0" algn="ctr">
              <a:lnSpc>
                <a:spcPct val="100000"/>
              </a:lnSpc>
              <a:spcBef>
                <a:spcPts val="0"/>
              </a:spcBef>
              <a:spcAft>
                <a:spcPts val="0"/>
              </a:spcAft>
              <a:buNone/>
              <a:defRPr sz="3600">
                <a:solidFill>
                  <a:srgbClr val="000000"/>
                </a:solidFill>
              </a:defRPr>
            </a:lvl1pPr>
            <a:lvl2pPr lvl="1" algn="ctr">
              <a:lnSpc>
                <a:spcPct val="100000"/>
              </a:lnSpc>
              <a:spcBef>
                <a:spcPts val="0"/>
              </a:spcBef>
              <a:spcAft>
                <a:spcPts val="0"/>
              </a:spcAft>
              <a:buNone/>
              <a:defRPr sz="3600">
                <a:solidFill>
                  <a:srgbClr val="000000"/>
                </a:solidFill>
              </a:defRPr>
            </a:lvl2pPr>
            <a:lvl3pPr lvl="2" algn="ctr">
              <a:lnSpc>
                <a:spcPct val="100000"/>
              </a:lnSpc>
              <a:spcBef>
                <a:spcPts val="0"/>
              </a:spcBef>
              <a:spcAft>
                <a:spcPts val="0"/>
              </a:spcAft>
              <a:buNone/>
              <a:defRPr sz="3600">
                <a:solidFill>
                  <a:srgbClr val="000000"/>
                </a:solidFill>
              </a:defRPr>
            </a:lvl3pPr>
            <a:lvl4pPr lvl="3" algn="ctr">
              <a:lnSpc>
                <a:spcPct val="100000"/>
              </a:lnSpc>
              <a:spcBef>
                <a:spcPts val="0"/>
              </a:spcBef>
              <a:spcAft>
                <a:spcPts val="0"/>
              </a:spcAft>
              <a:buNone/>
              <a:defRPr sz="3600">
                <a:solidFill>
                  <a:srgbClr val="000000"/>
                </a:solidFill>
              </a:defRPr>
            </a:lvl4pPr>
            <a:lvl5pPr lvl="4" algn="ctr">
              <a:lnSpc>
                <a:spcPct val="100000"/>
              </a:lnSpc>
              <a:spcBef>
                <a:spcPts val="0"/>
              </a:spcBef>
              <a:spcAft>
                <a:spcPts val="0"/>
              </a:spcAft>
              <a:buNone/>
              <a:defRPr sz="3600">
                <a:solidFill>
                  <a:srgbClr val="000000"/>
                </a:solidFill>
              </a:defRPr>
            </a:lvl5pPr>
            <a:lvl6pPr lvl="5" algn="ctr">
              <a:lnSpc>
                <a:spcPct val="100000"/>
              </a:lnSpc>
              <a:spcBef>
                <a:spcPts val="0"/>
              </a:spcBef>
              <a:spcAft>
                <a:spcPts val="0"/>
              </a:spcAft>
              <a:buNone/>
              <a:defRPr sz="3600">
                <a:solidFill>
                  <a:srgbClr val="000000"/>
                </a:solidFill>
              </a:defRPr>
            </a:lvl6pPr>
            <a:lvl7pPr lvl="6" algn="ctr">
              <a:lnSpc>
                <a:spcPct val="100000"/>
              </a:lnSpc>
              <a:spcBef>
                <a:spcPts val="0"/>
              </a:spcBef>
              <a:spcAft>
                <a:spcPts val="0"/>
              </a:spcAft>
              <a:buNone/>
              <a:defRPr sz="3600">
                <a:solidFill>
                  <a:srgbClr val="000000"/>
                </a:solidFill>
              </a:defRPr>
            </a:lvl7pPr>
            <a:lvl8pPr lvl="7" algn="ctr">
              <a:lnSpc>
                <a:spcPct val="100000"/>
              </a:lnSpc>
              <a:spcBef>
                <a:spcPts val="0"/>
              </a:spcBef>
              <a:spcAft>
                <a:spcPts val="0"/>
              </a:spcAft>
              <a:buNone/>
              <a:defRPr sz="3600">
                <a:solidFill>
                  <a:srgbClr val="000000"/>
                </a:solidFill>
              </a:defRPr>
            </a:lvl8pPr>
            <a:lvl9pPr lvl="8" algn="ctr">
              <a:lnSpc>
                <a:spcPct val="100000"/>
              </a:lnSpc>
              <a:spcBef>
                <a:spcPts val="0"/>
              </a:spcBef>
              <a:spcAft>
                <a:spcPts val="0"/>
              </a:spcAft>
              <a:buNone/>
              <a:defRPr sz="3600">
                <a:solidFill>
                  <a:srgbClr val="000000"/>
                </a:solidFill>
              </a:defRPr>
            </a:lvl9pPr>
          </a:lstStyle>
          <a:p/>
        </p:txBody>
      </p:sp>
      <p:sp>
        <p:nvSpPr>
          <p:cNvPr id="93" name="Shape 9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rgbClr val="616161"/>
                </a:solidFill>
              </a:rPr>
              <a:t>‹#›</a:t>
            </a:fld>
            <a:endParaRPr sz="1000">
              <a:solidFill>
                <a:srgbClr val="61616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9">
    <p:spTree>
      <p:nvGrpSpPr>
        <p:cNvPr id="94" name="Shape 94"/>
        <p:cNvGrpSpPr/>
        <p:nvPr/>
      </p:nvGrpSpPr>
      <p:grpSpPr>
        <a:xfrm>
          <a:off x="0" y="0"/>
          <a:ext cx="0" cy="0"/>
          <a:chOff x="0" y="0"/>
          <a:chExt cx="0" cy="0"/>
        </a:xfrm>
      </p:grpSpPr>
      <p:sp>
        <p:nvSpPr>
          <p:cNvPr id="95" name="Shape 9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6" name="Shape 96"/>
          <p:cNvGrpSpPr/>
          <p:nvPr/>
        </p:nvGrpSpPr>
        <p:grpSpPr>
          <a:xfrm>
            <a:off x="311112" y="4512638"/>
            <a:ext cx="2812694" cy="150575"/>
            <a:chOff x="0" y="3797750"/>
            <a:chExt cx="9144000" cy="150575"/>
          </a:xfrm>
        </p:grpSpPr>
        <p:cxnSp>
          <p:nvCxnSpPr>
            <p:cNvPr id="97" name="Shape 97"/>
            <p:cNvCxnSpPr/>
            <p:nvPr/>
          </p:nvCxnSpPr>
          <p:spPr>
            <a:xfrm>
              <a:off x="0" y="3797750"/>
              <a:ext cx="9144000" cy="0"/>
            </a:xfrm>
            <a:prstGeom prst="straightConnector1">
              <a:avLst/>
            </a:prstGeom>
            <a:noFill/>
            <a:ln cap="flat" cmpd="sng" w="19050">
              <a:solidFill>
                <a:srgbClr val="90A4AE"/>
              </a:solidFill>
              <a:prstDash val="solid"/>
              <a:round/>
              <a:headEnd len="med" w="med" type="none"/>
              <a:tailEnd len="med" w="med" type="none"/>
            </a:ln>
          </p:spPr>
        </p:cxnSp>
        <p:cxnSp>
          <p:nvCxnSpPr>
            <p:cNvPr id="98" name="Shape 98"/>
            <p:cNvCxnSpPr/>
            <p:nvPr/>
          </p:nvCxnSpPr>
          <p:spPr>
            <a:xfrm>
              <a:off x="0" y="3948325"/>
              <a:ext cx="9144000" cy="0"/>
            </a:xfrm>
            <a:prstGeom prst="straightConnector1">
              <a:avLst/>
            </a:prstGeom>
            <a:noFill/>
            <a:ln cap="flat" cmpd="sng" w="19050">
              <a:solidFill>
                <a:srgbClr val="90A4AE"/>
              </a:solidFill>
              <a:prstDash val="solid"/>
              <a:round/>
              <a:headEnd len="med" w="med" type="none"/>
              <a:tailEnd len="med" w="med" type="none"/>
            </a:ln>
          </p:spPr>
        </p:cxnSp>
        <p:cxnSp>
          <p:nvCxnSpPr>
            <p:cNvPr id="99" name="Shape 99"/>
            <p:cNvCxnSpPr/>
            <p:nvPr/>
          </p:nvCxnSpPr>
          <p:spPr>
            <a:xfrm>
              <a:off x="0" y="3873038"/>
              <a:ext cx="9144000" cy="0"/>
            </a:xfrm>
            <a:prstGeom prst="straightConnector1">
              <a:avLst/>
            </a:prstGeom>
            <a:noFill/>
            <a:ln cap="flat" cmpd="sng" w="19050">
              <a:solidFill>
                <a:srgbClr val="90A4AE"/>
              </a:solidFill>
              <a:prstDash val="solid"/>
              <a:round/>
              <a:headEnd len="med" w="med" type="none"/>
              <a:tailEnd len="med" w="med" type="none"/>
            </a:ln>
          </p:spPr>
        </p:cxnSp>
      </p:grpSp>
      <p:sp>
        <p:nvSpPr>
          <p:cNvPr id="100" name="Shape 100"/>
          <p:cNvSpPr txBox="1"/>
          <p:nvPr>
            <p:ph type="title"/>
          </p:nvPr>
        </p:nvSpPr>
        <p:spPr>
          <a:xfrm>
            <a:off x="311700" y="555600"/>
            <a:ext cx="2808000" cy="755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p:txBody>
      </p:sp>
      <p:sp>
        <p:nvSpPr>
          <p:cNvPr id="101" name="Shape 101"/>
          <p:cNvSpPr txBox="1"/>
          <p:nvPr>
            <p:ph idx="1" type="body"/>
          </p:nvPr>
        </p:nvSpPr>
        <p:spPr>
          <a:xfrm>
            <a:off x="311700" y="1389600"/>
            <a:ext cx="2808000" cy="28863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02" name="Shape 10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1">
    <p:bg>
      <p:bgPr>
        <a:solidFill>
          <a:srgbClr val="FFFFFF"/>
        </a:solidFill>
      </p:bgPr>
    </p:bg>
    <p:spTree>
      <p:nvGrpSpPr>
        <p:cNvPr id="103" name="Shape 103"/>
        <p:cNvGrpSpPr/>
        <p:nvPr/>
      </p:nvGrpSpPr>
      <p:grpSpPr>
        <a:xfrm>
          <a:off x="0" y="0"/>
          <a:ext cx="0" cy="0"/>
          <a:chOff x="0" y="0"/>
          <a:chExt cx="0" cy="0"/>
        </a:xfrm>
      </p:grpSpPr>
      <p:sp>
        <p:nvSpPr>
          <p:cNvPr id="104" name="Shape 10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4844700" y="1040701"/>
            <a:ext cx="4031700" cy="3062100"/>
          </a:xfrm>
          <a:prstGeom prst="rect">
            <a:avLst/>
          </a:prstGeom>
          <a:solidFill>
            <a:schemeClr val="dk1"/>
          </a:solidFill>
          <a:ln cap="flat" cmpd="sng" w="9525">
            <a:solidFill>
              <a:srgbClr val="BDBDBD"/>
            </a:solidFill>
            <a:prstDash val="solid"/>
            <a:miter lim="8000"/>
            <a:headEnd len="med" w="med" type="none"/>
            <a:tailEnd len="med" w="med"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107" name="Shape 107"/>
          <p:cNvSpPr txBox="1"/>
          <p:nvPr>
            <p:ph type="title"/>
          </p:nvPr>
        </p:nvSpPr>
        <p:spPr>
          <a:xfrm>
            <a:off x="291875" y="406900"/>
            <a:ext cx="3978000" cy="1388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108" name="Shape 108"/>
          <p:cNvSpPr txBox="1"/>
          <p:nvPr>
            <p:ph idx="1" type="body"/>
          </p:nvPr>
        </p:nvSpPr>
        <p:spPr>
          <a:xfrm>
            <a:off x="291950" y="1854951"/>
            <a:ext cx="3978000" cy="25770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09" name="Shape 10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2">
    <p:bg>
      <p:bgPr>
        <a:solidFill>
          <a:srgbClr val="FFFFFF"/>
        </a:solidFill>
      </p:bgPr>
    </p:bg>
    <p:spTree>
      <p:nvGrpSpPr>
        <p:cNvPr id="110" name="Shape 110"/>
        <p:cNvGrpSpPr/>
        <p:nvPr/>
      </p:nvGrpSpPr>
      <p:grpSpPr>
        <a:xfrm>
          <a:off x="0" y="0"/>
          <a:ext cx="0" cy="0"/>
          <a:chOff x="0" y="0"/>
          <a:chExt cx="0" cy="0"/>
        </a:xfrm>
      </p:grpSpPr>
      <p:sp>
        <p:nvSpPr>
          <p:cNvPr id="111" name="Shape 11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rgbClr val="212121"/>
                </a:solidFill>
              </a:rPr>
              <a:t>‹#›</a:t>
            </a:fld>
            <a:endParaRPr sz="1000">
              <a:solidFill>
                <a:srgbClr val="212121"/>
              </a:solidFill>
            </a:endParaRPr>
          </a:p>
        </p:txBody>
      </p:sp>
      <p:sp>
        <p:nvSpPr>
          <p:cNvPr id="113" name="Shape 113"/>
          <p:cNvSpPr txBox="1"/>
          <p:nvPr>
            <p:ph type="title"/>
          </p:nvPr>
        </p:nvSpPr>
        <p:spPr>
          <a:xfrm>
            <a:off x="3052088" y="1031900"/>
            <a:ext cx="3039600" cy="1388700"/>
          </a:xfrm>
          <a:prstGeom prst="rect">
            <a:avLst/>
          </a:prstGeom>
          <a:noFill/>
        </p:spPr>
        <p:txBody>
          <a:bodyPr anchorCtr="0" anchor="b" bIns="91425" lIns="91425" spcFirstLastPara="1" rIns="91425" wrap="square" tIns="91425"/>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114" name="Shape 114"/>
          <p:cNvSpPr txBox="1"/>
          <p:nvPr>
            <p:ph idx="1" type="body"/>
          </p:nvPr>
        </p:nvSpPr>
        <p:spPr>
          <a:xfrm>
            <a:off x="3052150" y="2526322"/>
            <a:ext cx="3039600" cy="1310400"/>
          </a:xfrm>
          <a:prstGeom prst="rect">
            <a:avLst/>
          </a:prstGeom>
          <a:noFill/>
        </p:spPr>
        <p:txBody>
          <a:bodyPr anchorCtr="0" anchor="t" bIns="91425" lIns="91425" spcFirstLastPara="1" rIns="91425" wrap="square" tIns="91425"/>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317500" lvl="1" marL="914400" algn="ctr">
              <a:lnSpc>
                <a:spcPct val="115000"/>
              </a:lnSpc>
              <a:spcBef>
                <a:spcPts val="1600"/>
              </a:spcBef>
              <a:spcAft>
                <a:spcPts val="0"/>
              </a:spcAft>
              <a:buClr>
                <a:srgbClr val="FFFFFF"/>
              </a:buClr>
              <a:buSzPts val="1400"/>
              <a:buChar char="○"/>
              <a:defRPr sz="1400">
                <a:solidFill>
                  <a:srgbClr val="FFFFFF"/>
                </a:solidFill>
              </a:defRPr>
            </a:lvl2pPr>
            <a:lvl3pPr indent="-317500" lvl="2" marL="1371600" algn="ctr">
              <a:lnSpc>
                <a:spcPct val="115000"/>
              </a:lnSpc>
              <a:spcBef>
                <a:spcPts val="1600"/>
              </a:spcBef>
              <a:spcAft>
                <a:spcPts val="0"/>
              </a:spcAft>
              <a:buClr>
                <a:srgbClr val="FFFFFF"/>
              </a:buClr>
              <a:buSzPts val="1400"/>
              <a:buChar char="■"/>
              <a:defRPr sz="1400">
                <a:solidFill>
                  <a:srgbClr val="FFFFFF"/>
                </a:solidFill>
              </a:defRPr>
            </a:lvl3pPr>
            <a:lvl4pPr indent="-317500" lvl="3" marL="1828800" algn="ctr">
              <a:lnSpc>
                <a:spcPct val="115000"/>
              </a:lnSpc>
              <a:spcBef>
                <a:spcPts val="1600"/>
              </a:spcBef>
              <a:spcAft>
                <a:spcPts val="0"/>
              </a:spcAft>
              <a:buClr>
                <a:srgbClr val="FFFFFF"/>
              </a:buClr>
              <a:buSzPts val="1400"/>
              <a:buChar char="●"/>
              <a:defRPr sz="1400">
                <a:solidFill>
                  <a:srgbClr val="FFFFFF"/>
                </a:solidFill>
              </a:defRPr>
            </a:lvl4pPr>
            <a:lvl5pPr indent="-317500" lvl="4" marL="2286000" algn="ctr">
              <a:lnSpc>
                <a:spcPct val="115000"/>
              </a:lnSpc>
              <a:spcBef>
                <a:spcPts val="1600"/>
              </a:spcBef>
              <a:spcAft>
                <a:spcPts val="0"/>
              </a:spcAft>
              <a:buClr>
                <a:srgbClr val="FFFFFF"/>
              </a:buClr>
              <a:buSzPts val="1400"/>
              <a:buChar char="○"/>
              <a:defRPr sz="1400">
                <a:solidFill>
                  <a:srgbClr val="FFFFFF"/>
                </a:solidFill>
              </a:defRPr>
            </a:lvl5pPr>
            <a:lvl6pPr indent="-317500" lvl="5" marL="2743200" algn="ctr">
              <a:lnSpc>
                <a:spcPct val="115000"/>
              </a:lnSpc>
              <a:spcBef>
                <a:spcPts val="1600"/>
              </a:spcBef>
              <a:spcAft>
                <a:spcPts val="0"/>
              </a:spcAft>
              <a:buClr>
                <a:srgbClr val="FFFFFF"/>
              </a:buClr>
              <a:buSzPts val="1400"/>
              <a:buChar char="■"/>
              <a:defRPr sz="1400">
                <a:solidFill>
                  <a:srgbClr val="FFFFFF"/>
                </a:solidFill>
              </a:defRPr>
            </a:lvl6pPr>
            <a:lvl7pPr indent="-317500" lvl="6" marL="3200400" algn="ctr">
              <a:lnSpc>
                <a:spcPct val="115000"/>
              </a:lnSpc>
              <a:spcBef>
                <a:spcPts val="1600"/>
              </a:spcBef>
              <a:spcAft>
                <a:spcPts val="0"/>
              </a:spcAft>
              <a:buClr>
                <a:srgbClr val="FFFFFF"/>
              </a:buClr>
              <a:buSzPts val="1400"/>
              <a:buChar char="●"/>
              <a:defRPr sz="1400">
                <a:solidFill>
                  <a:srgbClr val="FFFFFF"/>
                </a:solidFill>
              </a:defRPr>
            </a:lvl7pPr>
            <a:lvl8pPr indent="-317500" lvl="7" marL="3657600" algn="ctr">
              <a:lnSpc>
                <a:spcPct val="115000"/>
              </a:lnSpc>
              <a:spcBef>
                <a:spcPts val="1600"/>
              </a:spcBef>
              <a:spcAft>
                <a:spcPts val="0"/>
              </a:spcAft>
              <a:buClr>
                <a:srgbClr val="FFFFFF"/>
              </a:buClr>
              <a:buSzPts val="1400"/>
              <a:buChar char="○"/>
              <a:defRPr sz="1400">
                <a:solidFill>
                  <a:srgbClr val="FFFFFF"/>
                </a:solidFill>
              </a:defRPr>
            </a:lvl8pPr>
            <a:lvl9pPr indent="-317500" lvl="8" marL="4114800" algn="ctr">
              <a:lnSpc>
                <a:spcPct val="115000"/>
              </a:lnSpc>
              <a:spcBef>
                <a:spcPts val="1600"/>
              </a:spcBef>
              <a:spcAft>
                <a:spcPts val="1600"/>
              </a:spcAft>
              <a:buClr>
                <a:srgbClr val="FFFFFF"/>
              </a:buClr>
              <a:buSzPts val="1400"/>
              <a:buChar char="■"/>
              <a:defRPr sz="1400">
                <a:solidFill>
                  <a:srgbClr val="FFFFF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3">
    <p:bg>
      <p:bgPr>
        <a:solidFill>
          <a:srgbClr val="FFFFFF"/>
        </a:solidFill>
      </p:bgPr>
    </p:bg>
    <p:spTree>
      <p:nvGrpSpPr>
        <p:cNvPr id="115" name="Shape 115"/>
        <p:cNvGrpSpPr/>
        <p:nvPr/>
      </p:nvGrpSpPr>
      <p:grpSpPr>
        <a:xfrm>
          <a:off x="0" y="0"/>
          <a:ext cx="0" cy="0"/>
          <a:chOff x="0" y="0"/>
          <a:chExt cx="0" cy="0"/>
        </a:xfrm>
      </p:grpSpPr>
      <p:sp>
        <p:nvSpPr>
          <p:cNvPr id="116" name="Shape 1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txBox="1"/>
          <p:nvPr>
            <p:ph type="title"/>
          </p:nvPr>
        </p:nvSpPr>
        <p:spPr>
          <a:xfrm>
            <a:off x="291875" y="406900"/>
            <a:ext cx="3039600" cy="1388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000"/>
              <a:buNone/>
              <a:defRPr b="1" sz="3000">
                <a:solidFill>
                  <a:schemeClr val="lt1"/>
                </a:solidFill>
              </a:defRPr>
            </a:lvl1pPr>
            <a:lvl2pPr lvl="1" algn="l">
              <a:lnSpc>
                <a:spcPct val="100000"/>
              </a:lnSpc>
              <a:spcBef>
                <a:spcPts val="0"/>
              </a:spcBef>
              <a:spcAft>
                <a:spcPts val="0"/>
              </a:spcAft>
              <a:buClr>
                <a:schemeClr val="dk1"/>
              </a:buClr>
              <a:buSzPts val="3000"/>
              <a:buNone/>
              <a:defRPr b="1" sz="3000">
                <a:solidFill>
                  <a:schemeClr val="lt1"/>
                </a:solidFill>
              </a:defRPr>
            </a:lvl2pPr>
            <a:lvl3pPr lvl="2" algn="l">
              <a:lnSpc>
                <a:spcPct val="100000"/>
              </a:lnSpc>
              <a:spcBef>
                <a:spcPts val="0"/>
              </a:spcBef>
              <a:spcAft>
                <a:spcPts val="0"/>
              </a:spcAft>
              <a:buClr>
                <a:schemeClr val="dk1"/>
              </a:buClr>
              <a:buSzPts val="3000"/>
              <a:buNone/>
              <a:defRPr b="1" sz="3000">
                <a:solidFill>
                  <a:schemeClr val="lt1"/>
                </a:solidFill>
              </a:defRPr>
            </a:lvl3pPr>
            <a:lvl4pPr lvl="3" algn="l">
              <a:lnSpc>
                <a:spcPct val="100000"/>
              </a:lnSpc>
              <a:spcBef>
                <a:spcPts val="0"/>
              </a:spcBef>
              <a:spcAft>
                <a:spcPts val="0"/>
              </a:spcAft>
              <a:buClr>
                <a:schemeClr val="dk1"/>
              </a:buClr>
              <a:buSzPts val="3000"/>
              <a:buNone/>
              <a:defRPr b="1" sz="3000">
                <a:solidFill>
                  <a:schemeClr val="lt1"/>
                </a:solidFill>
              </a:defRPr>
            </a:lvl4pPr>
            <a:lvl5pPr lvl="4" algn="l">
              <a:lnSpc>
                <a:spcPct val="100000"/>
              </a:lnSpc>
              <a:spcBef>
                <a:spcPts val="0"/>
              </a:spcBef>
              <a:spcAft>
                <a:spcPts val="0"/>
              </a:spcAft>
              <a:buClr>
                <a:schemeClr val="dk1"/>
              </a:buClr>
              <a:buSzPts val="3000"/>
              <a:buNone/>
              <a:defRPr b="1" sz="3000">
                <a:solidFill>
                  <a:schemeClr val="lt1"/>
                </a:solidFill>
              </a:defRPr>
            </a:lvl5pPr>
            <a:lvl6pPr lvl="5" algn="l">
              <a:lnSpc>
                <a:spcPct val="100000"/>
              </a:lnSpc>
              <a:spcBef>
                <a:spcPts val="0"/>
              </a:spcBef>
              <a:spcAft>
                <a:spcPts val="0"/>
              </a:spcAft>
              <a:buClr>
                <a:schemeClr val="dk1"/>
              </a:buClr>
              <a:buSzPts val="3000"/>
              <a:buNone/>
              <a:defRPr b="1" sz="3000">
                <a:solidFill>
                  <a:schemeClr val="lt1"/>
                </a:solidFill>
              </a:defRPr>
            </a:lvl6pPr>
            <a:lvl7pPr lvl="6" algn="l">
              <a:lnSpc>
                <a:spcPct val="100000"/>
              </a:lnSpc>
              <a:spcBef>
                <a:spcPts val="0"/>
              </a:spcBef>
              <a:spcAft>
                <a:spcPts val="0"/>
              </a:spcAft>
              <a:buClr>
                <a:schemeClr val="dk1"/>
              </a:buClr>
              <a:buSzPts val="3000"/>
              <a:buNone/>
              <a:defRPr b="1" sz="3000">
                <a:solidFill>
                  <a:schemeClr val="lt1"/>
                </a:solidFill>
              </a:defRPr>
            </a:lvl7pPr>
            <a:lvl8pPr lvl="7" algn="l">
              <a:lnSpc>
                <a:spcPct val="100000"/>
              </a:lnSpc>
              <a:spcBef>
                <a:spcPts val="0"/>
              </a:spcBef>
              <a:spcAft>
                <a:spcPts val="0"/>
              </a:spcAft>
              <a:buClr>
                <a:schemeClr val="dk1"/>
              </a:buClr>
              <a:buSzPts val="3000"/>
              <a:buNone/>
              <a:defRPr b="1" sz="3000">
                <a:solidFill>
                  <a:schemeClr val="lt1"/>
                </a:solidFill>
              </a:defRPr>
            </a:lvl8pPr>
            <a:lvl9pPr lvl="8" algn="l">
              <a:lnSpc>
                <a:spcPct val="100000"/>
              </a:lnSpc>
              <a:spcBef>
                <a:spcPts val="0"/>
              </a:spcBef>
              <a:spcAft>
                <a:spcPts val="0"/>
              </a:spcAft>
              <a:buClr>
                <a:schemeClr val="dk1"/>
              </a:buClr>
              <a:buSzPts val="3000"/>
              <a:buNone/>
              <a:defRPr b="1" sz="3000">
                <a:solidFill>
                  <a:schemeClr val="lt1"/>
                </a:solidFill>
              </a:defRPr>
            </a:lvl9pPr>
          </a:lstStyle>
          <a:p/>
        </p:txBody>
      </p:sp>
      <p:sp>
        <p:nvSpPr>
          <p:cNvPr id="118" name="Shape 118"/>
          <p:cNvSpPr txBox="1"/>
          <p:nvPr>
            <p:ph idx="1" type="body"/>
          </p:nvPr>
        </p:nvSpPr>
        <p:spPr>
          <a:xfrm>
            <a:off x="291938" y="2053718"/>
            <a:ext cx="3039600" cy="23781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19" name="Shape 1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4">
    <p:bg>
      <p:bgPr>
        <a:solidFill>
          <a:srgbClr val="FFFFFF"/>
        </a:solidFill>
      </p:bgPr>
    </p:bg>
    <p:spTree>
      <p:nvGrpSpPr>
        <p:cNvPr id="120" name="Shape 120"/>
        <p:cNvGrpSpPr/>
        <p:nvPr/>
      </p:nvGrpSpPr>
      <p:grpSpPr>
        <a:xfrm>
          <a:off x="0" y="0"/>
          <a:ext cx="0" cy="0"/>
          <a:chOff x="0" y="0"/>
          <a:chExt cx="0" cy="0"/>
        </a:xfrm>
      </p:grpSpPr>
      <p:sp>
        <p:nvSpPr>
          <p:cNvPr id="121" name="Shape 121"/>
          <p:cNvSpPr/>
          <p:nvPr/>
        </p:nvSpPr>
        <p:spPr>
          <a:xfrm>
            <a:off x="0" y="0"/>
            <a:ext cx="9144000" cy="5143500"/>
          </a:xfrm>
          <a:prstGeom prst="rect">
            <a:avLst/>
          </a:prstGeom>
          <a:solidFill>
            <a:srgbClr val="42424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rot="5400000">
            <a:off x="-150" y="150"/>
            <a:ext cx="715200" cy="714900"/>
          </a:xfrm>
          <a:prstGeom prst="rtTriangle">
            <a:avLst/>
          </a:prstGeom>
          <a:solidFill>
            <a:srgbClr val="FFFFFF">
              <a:alpha val="439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txBox="1"/>
          <p:nvPr>
            <p:ph type="title"/>
          </p:nvPr>
        </p:nvSpPr>
        <p:spPr>
          <a:xfrm>
            <a:off x="185350" y="679625"/>
            <a:ext cx="2683200" cy="10425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400">
                <a:solidFill>
                  <a:srgbClr val="FFFFFF"/>
                </a:solidFill>
              </a:defRPr>
            </a:lvl1pPr>
            <a:lvl2pPr lvl="1" algn="l">
              <a:lnSpc>
                <a:spcPct val="100000"/>
              </a:lnSpc>
              <a:spcBef>
                <a:spcPts val="0"/>
              </a:spcBef>
              <a:spcAft>
                <a:spcPts val="0"/>
              </a:spcAft>
              <a:buNone/>
              <a:defRPr b="1" sz="2400">
                <a:solidFill>
                  <a:srgbClr val="FFFFFF"/>
                </a:solidFill>
              </a:defRPr>
            </a:lvl2pPr>
            <a:lvl3pPr lvl="2" algn="l">
              <a:lnSpc>
                <a:spcPct val="100000"/>
              </a:lnSpc>
              <a:spcBef>
                <a:spcPts val="0"/>
              </a:spcBef>
              <a:spcAft>
                <a:spcPts val="0"/>
              </a:spcAft>
              <a:buNone/>
              <a:defRPr b="1" sz="2400">
                <a:solidFill>
                  <a:srgbClr val="FFFFFF"/>
                </a:solidFill>
              </a:defRPr>
            </a:lvl3pPr>
            <a:lvl4pPr lvl="3" algn="l">
              <a:lnSpc>
                <a:spcPct val="100000"/>
              </a:lnSpc>
              <a:spcBef>
                <a:spcPts val="0"/>
              </a:spcBef>
              <a:spcAft>
                <a:spcPts val="0"/>
              </a:spcAft>
              <a:buNone/>
              <a:defRPr b="1" sz="2400">
                <a:solidFill>
                  <a:srgbClr val="FFFFFF"/>
                </a:solidFill>
              </a:defRPr>
            </a:lvl4pPr>
            <a:lvl5pPr lvl="4" algn="l">
              <a:lnSpc>
                <a:spcPct val="100000"/>
              </a:lnSpc>
              <a:spcBef>
                <a:spcPts val="0"/>
              </a:spcBef>
              <a:spcAft>
                <a:spcPts val="0"/>
              </a:spcAft>
              <a:buNone/>
              <a:defRPr b="1" sz="2400">
                <a:solidFill>
                  <a:srgbClr val="FFFFFF"/>
                </a:solidFill>
              </a:defRPr>
            </a:lvl5pPr>
            <a:lvl6pPr lvl="5" algn="l">
              <a:lnSpc>
                <a:spcPct val="100000"/>
              </a:lnSpc>
              <a:spcBef>
                <a:spcPts val="0"/>
              </a:spcBef>
              <a:spcAft>
                <a:spcPts val="0"/>
              </a:spcAft>
              <a:buNone/>
              <a:defRPr b="1" sz="2400">
                <a:solidFill>
                  <a:srgbClr val="FFFFFF"/>
                </a:solidFill>
              </a:defRPr>
            </a:lvl6pPr>
            <a:lvl7pPr lvl="6" algn="l">
              <a:lnSpc>
                <a:spcPct val="100000"/>
              </a:lnSpc>
              <a:spcBef>
                <a:spcPts val="0"/>
              </a:spcBef>
              <a:spcAft>
                <a:spcPts val="0"/>
              </a:spcAft>
              <a:buNone/>
              <a:defRPr b="1" sz="2400">
                <a:solidFill>
                  <a:srgbClr val="FFFFFF"/>
                </a:solidFill>
              </a:defRPr>
            </a:lvl7pPr>
            <a:lvl8pPr lvl="7" algn="l">
              <a:lnSpc>
                <a:spcPct val="100000"/>
              </a:lnSpc>
              <a:spcBef>
                <a:spcPts val="0"/>
              </a:spcBef>
              <a:spcAft>
                <a:spcPts val="0"/>
              </a:spcAft>
              <a:buNone/>
              <a:defRPr b="1" sz="2400">
                <a:solidFill>
                  <a:srgbClr val="FFFFFF"/>
                </a:solidFill>
              </a:defRPr>
            </a:lvl8pPr>
            <a:lvl9pPr lvl="8" algn="l">
              <a:lnSpc>
                <a:spcPct val="100000"/>
              </a:lnSpc>
              <a:spcBef>
                <a:spcPts val="0"/>
              </a:spcBef>
              <a:spcAft>
                <a:spcPts val="0"/>
              </a:spcAft>
              <a:buNone/>
              <a:defRPr b="1" sz="2400">
                <a:solidFill>
                  <a:srgbClr val="FFFFFF"/>
                </a:solidFill>
              </a:defRPr>
            </a:lvl9pPr>
          </a:lstStyle>
          <a:p/>
        </p:txBody>
      </p:sp>
      <p:sp>
        <p:nvSpPr>
          <p:cNvPr id="125" name="Shape 125"/>
          <p:cNvSpPr txBox="1"/>
          <p:nvPr>
            <p:ph idx="1" type="body"/>
          </p:nvPr>
        </p:nvSpPr>
        <p:spPr>
          <a:xfrm>
            <a:off x="185350" y="1798300"/>
            <a:ext cx="2683200" cy="25401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1600"/>
              </a:spcBef>
              <a:spcAft>
                <a:spcPts val="0"/>
              </a:spcAft>
              <a:buClr>
                <a:srgbClr val="FFFFFF"/>
              </a:buClr>
              <a:buSzPts val="1400"/>
              <a:buChar char="○"/>
              <a:defRPr sz="1400">
                <a:solidFill>
                  <a:srgbClr val="FFFFFF"/>
                </a:solidFill>
              </a:defRPr>
            </a:lvl2pPr>
            <a:lvl3pPr indent="-317500" lvl="2" marL="1371600" algn="l">
              <a:lnSpc>
                <a:spcPct val="115000"/>
              </a:lnSpc>
              <a:spcBef>
                <a:spcPts val="1600"/>
              </a:spcBef>
              <a:spcAft>
                <a:spcPts val="0"/>
              </a:spcAft>
              <a:buClr>
                <a:srgbClr val="FFFFFF"/>
              </a:buClr>
              <a:buSzPts val="1400"/>
              <a:buChar char="■"/>
              <a:defRPr sz="1400">
                <a:solidFill>
                  <a:srgbClr val="FFFFFF"/>
                </a:solidFill>
              </a:defRPr>
            </a:lvl3pPr>
            <a:lvl4pPr indent="-317500" lvl="3" marL="1828800" algn="l">
              <a:lnSpc>
                <a:spcPct val="115000"/>
              </a:lnSpc>
              <a:spcBef>
                <a:spcPts val="1600"/>
              </a:spcBef>
              <a:spcAft>
                <a:spcPts val="0"/>
              </a:spcAft>
              <a:buClr>
                <a:srgbClr val="FFFFFF"/>
              </a:buClr>
              <a:buSzPts val="1400"/>
              <a:buChar char="●"/>
              <a:defRPr sz="1400">
                <a:solidFill>
                  <a:srgbClr val="FFFFFF"/>
                </a:solidFill>
              </a:defRPr>
            </a:lvl4pPr>
            <a:lvl5pPr indent="-317500" lvl="4" marL="2286000" algn="l">
              <a:lnSpc>
                <a:spcPct val="115000"/>
              </a:lnSpc>
              <a:spcBef>
                <a:spcPts val="1600"/>
              </a:spcBef>
              <a:spcAft>
                <a:spcPts val="0"/>
              </a:spcAft>
              <a:buClr>
                <a:srgbClr val="FFFFFF"/>
              </a:buClr>
              <a:buSzPts val="1400"/>
              <a:buChar char="○"/>
              <a:defRPr sz="1400">
                <a:solidFill>
                  <a:srgbClr val="FFFFFF"/>
                </a:solidFill>
              </a:defRPr>
            </a:lvl5pPr>
            <a:lvl6pPr indent="-317500" lvl="5" marL="2743200" algn="l">
              <a:lnSpc>
                <a:spcPct val="115000"/>
              </a:lnSpc>
              <a:spcBef>
                <a:spcPts val="1600"/>
              </a:spcBef>
              <a:spcAft>
                <a:spcPts val="0"/>
              </a:spcAft>
              <a:buClr>
                <a:srgbClr val="FFFFFF"/>
              </a:buClr>
              <a:buSzPts val="1400"/>
              <a:buChar char="■"/>
              <a:defRPr sz="1400">
                <a:solidFill>
                  <a:srgbClr val="FFFFFF"/>
                </a:solidFill>
              </a:defRPr>
            </a:lvl6pPr>
            <a:lvl7pPr indent="-317500" lvl="6" marL="3200400" algn="l">
              <a:lnSpc>
                <a:spcPct val="115000"/>
              </a:lnSpc>
              <a:spcBef>
                <a:spcPts val="1600"/>
              </a:spcBef>
              <a:spcAft>
                <a:spcPts val="0"/>
              </a:spcAft>
              <a:buClr>
                <a:srgbClr val="FFFFFF"/>
              </a:buClr>
              <a:buSzPts val="1400"/>
              <a:buChar char="●"/>
              <a:defRPr sz="1400">
                <a:solidFill>
                  <a:srgbClr val="FFFFFF"/>
                </a:solidFill>
              </a:defRPr>
            </a:lvl7pPr>
            <a:lvl8pPr indent="-317500" lvl="7" marL="3657600" algn="l">
              <a:lnSpc>
                <a:spcPct val="115000"/>
              </a:lnSpc>
              <a:spcBef>
                <a:spcPts val="1600"/>
              </a:spcBef>
              <a:spcAft>
                <a:spcPts val="0"/>
              </a:spcAft>
              <a:buClr>
                <a:srgbClr val="FFFFFF"/>
              </a:buClr>
              <a:buSzPts val="1400"/>
              <a:buChar char="○"/>
              <a:defRPr sz="1400">
                <a:solidFill>
                  <a:srgbClr val="FFFFFF"/>
                </a:solidFill>
              </a:defRPr>
            </a:lvl8pPr>
            <a:lvl9pPr indent="-317500" lvl="8" marL="4114800" algn="l">
              <a:lnSpc>
                <a:spcPct val="115000"/>
              </a:lnSpc>
              <a:spcBef>
                <a:spcPts val="1600"/>
              </a:spcBef>
              <a:spcAft>
                <a:spcPts val="1600"/>
              </a:spcAft>
              <a:buClr>
                <a:srgbClr val="FFFFFF"/>
              </a:buClr>
              <a:buSzPts val="1400"/>
              <a:buChar char="■"/>
              <a:defRPr sz="1400">
                <a:solidFill>
                  <a:srgbClr val="FFFFFF"/>
                </a:solidFill>
              </a:defRPr>
            </a:lvl9pPr>
          </a:lstStyle>
          <a:p/>
        </p:txBody>
      </p:sp>
      <p:sp>
        <p:nvSpPr>
          <p:cNvPr id="126" name="Shape 1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rgbClr val="616161"/>
                </a:solidFill>
              </a:rPr>
              <a:t>‹#›</a:t>
            </a:fld>
            <a:endParaRPr sz="1000">
              <a:solidFill>
                <a:srgbClr val="61616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5">
    <p:bg>
      <p:bgPr>
        <a:solidFill>
          <a:srgbClr val="FFFFFF"/>
        </a:solidFill>
      </p:bgPr>
    </p:bg>
    <p:spTree>
      <p:nvGrpSpPr>
        <p:cNvPr id="127" name="Shape 127"/>
        <p:cNvGrpSpPr/>
        <p:nvPr/>
      </p:nvGrpSpPr>
      <p:grpSpPr>
        <a:xfrm>
          <a:off x="0" y="0"/>
          <a:ext cx="0" cy="0"/>
          <a:chOff x="0" y="0"/>
          <a:chExt cx="0" cy="0"/>
        </a:xfrm>
      </p:grpSpPr>
      <p:sp>
        <p:nvSpPr>
          <p:cNvPr id="128" name="Shape 12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p:nvPr/>
        </p:nvSpPr>
        <p:spPr>
          <a:xfrm flipH="1">
            <a:off x="3225000" y="1448425"/>
            <a:ext cx="5919000" cy="36951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flipH="1">
            <a:off x="3397800" y="1448425"/>
            <a:ext cx="5746200" cy="3695100"/>
          </a:xfrm>
          <a:prstGeom prst="rtTriangle">
            <a:avLst/>
          </a:prstGeom>
          <a:solidFill>
            <a:srgbClr val="E0E0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flipH="1">
            <a:off x="3836700" y="1448475"/>
            <a:ext cx="5307300" cy="36951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txBox="1"/>
          <p:nvPr>
            <p:ph type="ctrTitle"/>
          </p:nvPr>
        </p:nvSpPr>
        <p:spPr>
          <a:xfrm>
            <a:off x="335250" y="932100"/>
            <a:ext cx="5508300" cy="1655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5200"/>
              <a:buNone/>
              <a:defRPr b="1" sz="5200">
                <a:solidFill>
                  <a:schemeClr val="dk1"/>
                </a:solidFill>
              </a:defRPr>
            </a:lvl1pPr>
            <a:lvl2pPr lvl="1" algn="l">
              <a:lnSpc>
                <a:spcPct val="100000"/>
              </a:lnSpc>
              <a:spcBef>
                <a:spcPts val="0"/>
              </a:spcBef>
              <a:spcAft>
                <a:spcPts val="0"/>
              </a:spcAft>
              <a:buClr>
                <a:schemeClr val="dk1"/>
              </a:buClr>
              <a:buSzPts val="5200"/>
              <a:buNone/>
              <a:defRPr b="1" sz="5200">
                <a:solidFill>
                  <a:schemeClr val="dk1"/>
                </a:solidFill>
              </a:defRPr>
            </a:lvl2pPr>
            <a:lvl3pPr lvl="2" algn="l">
              <a:lnSpc>
                <a:spcPct val="100000"/>
              </a:lnSpc>
              <a:spcBef>
                <a:spcPts val="0"/>
              </a:spcBef>
              <a:spcAft>
                <a:spcPts val="0"/>
              </a:spcAft>
              <a:buClr>
                <a:schemeClr val="dk1"/>
              </a:buClr>
              <a:buSzPts val="5200"/>
              <a:buNone/>
              <a:defRPr b="1" sz="5200">
                <a:solidFill>
                  <a:schemeClr val="dk1"/>
                </a:solidFill>
              </a:defRPr>
            </a:lvl3pPr>
            <a:lvl4pPr lvl="3" algn="l">
              <a:lnSpc>
                <a:spcPct val="100000"/>
              </a:lnSpc>
              <a:spcBef>
                <a:spcPts val="0"/>
              </a:spcBef>
              <a:spcAft>
                <a:spcPts val="0"/>
              </a:spcAft>
              <a:buClr>
                <a:schemeClr val="dk1"/>
              </a:buClr>
              <a:buSzPts val="5200"/>
              <a:buNone/>
              <a:defRPr b="1" sz="5200">
                <a:solidFill>
                  <a:schemeClr val="dk1"/>
                </a:solidFill>
              </a:defRPr>
            </a:lvl4pPr>
            <a:lvl5pPr lvl="4" algn="l">
              <a:lnSpc>
                <a:spcPct val="100000"/>
              </a:lnSpc>
              <a:spcBef>
                <a:spcPts val="0"/>
              </a:spcBef>
              <a:spcAft>
                <a:spcPts val="0"/>
              </a:spcAft>
              <a:buClr>
                <a:schemeClr val="dk1"/>
              </a:buClr>
              <a:buSzPts val="5200"/>
              <a:buNone/>
              <a:defRPr b="1" sz="5200">
                <a:solidFill>
                  <a:schemeClr val="dk1"/>
                </a:solidFill>
              </a:defRPr>
            </a:lvl5pPr>
            <a:lvl6pPr lvl="5" algn="l">
              <a:lnSpc>
                <a:spcPct val="100000"/>
              </a:lnSpc>
              <a:spcBef>
                <a:spcPts val="0"/>
              </a:spcBef>
              <a:spcAft>
                <a:spcPts val="0"/>
              </a:spcAft>
              <a:buClr>
                <a:schemeClr val="dk1"/>
              </a:buClr>
              <a:buSzPts val="5200"/>
              <a:buNone/>
              <a:defRPr b="1" sz="5200">
                <a:solidFill>
                  <a:schemeClr val="dk1"/>
                </a:solidFill>
              </a:defRPr>
            </a:lvl6pPr>
            <a:lvl7pPr lvl="6" algn="l">
              <a:lnSpc>
                <a:spcPct val="100000"/>
              </a:lnSpc>
              <a:spcBef>
                <a:spcPts val="0"/>
              </a:spcBef>
              <a:spcAft>
                <a:spcPts val="0"/>
              </a:spcAft>
              <a:buClr>
                <a:schemeClr val="dk1"/>
              </a:buClr>
              <a:buSzPts val="5200"/>
              <a:buNone/>
              <a:defRPr b="1" sz="5200">
                <a:solidFill>
                  <a:schemeClr val="dk1"/>
                </a:solidFill>
              </a:defRPr>
            </a:lvl7pPr>
            <a:lvl8pPr lvl="7" algn="l">
              <a:lnSpc>
                <a:spcPct val="100000"/>
              </a:lnSpc>
              <a:spcBef>
                <a:spcPts val="0"/>
              </a:spcBef>
              <a:spcAft>
                <a:spcPts val="0"/>
              </a:spcAft>
              <a:buClr>
                <a:schemeClr val="dk1"/>
              </a:buClr>
              <a:buSzPts val="5200"/>
              <a:buNone/>
              <a:defRPr b="1" sz="5200">
                <a:solidFill>
                  <a:schemeClr val="dk1"/>
                </a:solidFill>
              </a:defRPr>
            </a:lvl8pPr>
            <a:lvl9pPr lvl="8" algn="l">
              <a:lnSpc>
                <a:spcPct val="100000"/>
              </a:lnSpc>
              <a:spcBef>
                <a:spcPts val="0"/>
              </a:spcBef>
              <a:spcAft>
                <a:spcPts val="0"/>
              </a:spcAft>
              <a:buClr>
                <a:schemeClr val="dk1"/>
              </a:buClr>
              <a:buSzPts val="5200"/>
              <a:buNone/>
              <a:defRPr b="1" sz="5200">
                <a:solidFill>
                  <a:schemeClr val="dk1"/>
                </a:solidFill>
              </a:defRPr>
            </a:lvl9pPr>
          </a:lstStyle>
          <a:p/>
        </p:txBody>
      </p:sp>
      <p:sp>
        <p:nvSpPr>
          <p:cNvPr id="133" name="Shape 133"/>
          <p:cNvSpPr txBox="1"/>
          <p:nvPr>
            <p:ph idx="1" type="subTitle"/>
          </p:nvPr>
        </p:nvSpPr>
        <p:spPr>
          <a:xfrm>
            <a:off x="335250" y="2727850"/>
            <a:ext cx="3914700" cy="16125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dk2"/>
              </a:buClr>
              <a:buSzPts val="2400"/>
              <a:buNone/>
              <a:defRPr sz="2400">
                <a:solidFill>
                  <a:schemeClr val="dk2"/>
                </a:solidFill>
              </a:defRPr>
            </a:lvl1pPr>
            <a:lvl2pPr lvl="1" algn="l">
              <a:lnSpc>
                <a:spcPct val="100000"/>
              </a:lnSpc>
              <a:spcBef>
                <a:spcPts val="0"/>
              </a:spcBef>
              <a:spcAft>
                <a:spcPts val="0"/>
              </a:spcAft>
              <a:buClr>
                <a:schemeClr val="dk2"/>
              </a:buClr>
              <a:buSzPts val="2400"/>
              <a:buNone/>
              <a:defRPr sz="2400">
                <a:solidFill>
                  <a:schemeClr val="dk2"/>
                </a:solidFill>
              </a:defRPr>
            </a:lvl2pPr>
            <a:lvl3pPr lvl="2" algn="l">
              <a:lnSpc>
                <a:spcPct val="100000"/>
              </a:lnSpc>
              <a:spcBef>
                <a:spcPts val="0"/>
              </a:spcBef>
              <a:spcAft>
                <a:spcPts val="0"/>
              </a:spcAft>
              <a:buClr>
                <a:schemeClr val="dk2"/>
              </a:buClr>
              <a:buSzPts val="2400"/>
              <a:buNone/>
              <a:defRPr sz="2400">
                <a:solidFill>
                  <a:schemeClr val="dk2"/>
                </a:solidFill>
              </a:defRPr>
            </a:lvl3pPr>
            <a:lvl4pPr lvl="3" algn="l">
              <a:lnSpc>
                <a:spcPct val="100000"/>
              </a:lnSpc>
              <a:spcBef>
                <a:spcPts val="0"/>
              </a:spcBef>
              <a:spcAft>
                <a:spcPts val="0"/>
              </a:spcAft>
              <a:buClr>
                <a:schemeClr val="dk2"/>
              </a:buClr>
              <a:buSzPts val="2400"/>
              <a:buNone/>
              <a:defRPr sz="2400">
                <a:solidFill>
                  <a:schemeClr val="dk2"/>
                </a:solidFill>
              </a:defRPr>
            </a:lvl4pPr>
            <a:lvl5pPr lvl="4" algn="l">
              <a:lnSpc>
                <a:spcPct val="100000"/>
              </a:lnSpc>
              <a:spcBef>
                <a:spcPts val="0"/>
              </a:spcBef>
              <a:spcAft>
                <a:spcPts val="0"/>
              </a:spcAft>
              <a:buClr>
                <a:schemeClr val="dk2"/>
              </a:buClr>
              <a:buSzPts val="2400"/>
              <a:buNone/>
              <a:defRPr sz="2400">
                <a:solidFill>
                  <a:schemeClr val="dk2"/>
                </a:solidFill>
              </a:defRPr>
            </a:lvl5pPr>
            <a:lvl6pPr lvl="5" algn="l">
              <a:lnSpc>
                <a:spcPct val="100000"/>
              </a:lnSpc>
              <a:spcBef>
                <a:spcPts val="0"/>
              </a:spcBef>
              <a:spcAft>
                <a:spcPts val="0"/>
              </a:spcAft>
              <a:buClr>
                <a:schemeClr val="dk2"/>
              </a:buClr>
              <a:buSzPts val="2400"/>
              <a:buNone/>
              <a:defRPr sz="2400">
                <a:solidFill>
                  <a:schemeClr val="dk2"/>
                </a:solidFill>
              </a:defRPr>
            </a:lvl6pPr>
            <a:lvl7pPr lvl="6" algn="l">
              <a:lnSpc>
                <a:spcPct val="100000"/>
              </a:lnSpc>
              <a:spcBef>
                <a:spcPts val="0"/>
              </a:spcBef>
              <a:spcAft>
                <a:spcPts val="0"/>
              </a:spcAft>
              <a:buClr>
                <a:schemeClr val="dk2"/>
              </a:buClr>
              <a:buSzPts val="2400"/>
              <a:buNone/>
              <a:defRPr sz="2400">
                <a:solidFill>
                  <a:schemeClr val="dk2"/>
                </a:solidFill>
              </a:defRPr>
            </a:lvl7pPr>
            <a:lvl8pPr lvl="7" algn="l">
              <a:lnSpc>
                <a:spcPct val="100000"/>
              </a:lnSpc>
              <a:spcBef>
                <a:spcPts val="0"/>
              </a:spcBef>
              <a:spcAft>
                <a:spcPts val="0"/>
              </a:spcAft>
              <a:buClr>
                <a:schemeClr val="dk2"/>
              </a:buClr>
              <a:buSzPts val="2400"/>
              <a:buNone/>
              <a:defRPr sz="2400">
                <a:solidFill>
                  <a:schemeClr val="dk2"/>
                </a:solidFill>
              </a:defRPr>
            </a:lvl8pPr>
            <a:lvl9pPr lvl="8" algn="l">
              <a:lnSpc>
                <a:spcPct val="100000"/>
              </a:lnSpc>
              <a:spcBef>
                <a:spcPts val="0"/>
              </a:spcBef>
              <a:spcAft>
                <a:spcPts val="0"/>
              </a:spcAft>
              <a:buClr>
                <a:schemeClr val="dk2"/>
              </a:buClr>
              <a:buSzPts val="2400"/>
              <a:buNone/>
              <a:defRPr sz="2400">
                <a:solidFill>
                  <a:schemeClr val="dk2"/>
                </a:solidFill>
              </a:defRPr>
            </a:lvl9pPr>
          </a:lstStyle>
          <a:p/>
        </p:txBody>
      </p:sp>
      <p:sp>
        <p:nvSpPr>
          <p:cNvPr id="134" name="Shape 13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chemeClr val="lt1"/>
                </a:solidFill>
              </a:rPr>
              <a:t>‹#›</a:t>
            </a:fld>
            <a:endParaRPr sz="1000">
              <a:solidFill>
                <a:schemeClr val="lt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6">
    <p:bg>
      <p:bgPr>
        <a:solidFill>
          <a:srgbClr val="FFFFFF"/>
        </a:solidFill>
      </p:bgPr>
    </p:bg>
    <p:spTree>
      <p:nvGrpSpPr>
        <p:cNvPr id="135" name="Shape 135"/>
        <p:cNvGrpSpPr/>
        <p:nvPr/>
      </p:nvGrpSpPr>
      <p:grpSpPr>
        <a:xfrm>
          <a:off x="0" y="0"/>
          <a:ext cx="0" cy="0"/>
          <a:chOff x="0" y="0"/>
          <a:chExt cx="0" cy="0"/>
        </a:xfrm>
      </p:grpSpPr>
      <p:sp>
        <p:nvSpPr>
          <p:cNvPr id="136" name="Shape 13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a:off x="0" y="25"/>
            <a:ext cx="4011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txBox="1"/>
          <p:nvPr>
            <p:ph type="ctrTitle"/>
          </p:nvPr>
        </p:nvSpPr>
        <p:spPr>
          <a:xfrm>
            <a:off x="315175" y="1181100"/>
            <a:ext cx="3224400" cy="15858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39" name="Shape 139"/>
          <p:cNvSpPr txBox="1"/>
          <p:nvPr>
            <p:ph idx="1" type="subTitle"/>
          </p:nvPr>
        </p:nvSpPr>
        <p:spPr>
          <a:xfrm>
            <a:off x="315175" y="2919525"/>
            <a:ext cx="3224400" cy="6333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lt1"/>
              </a:buClr>
              <a:buSzPts val="1400"/>
              <a:buNone/>
              <a:defRPr sz="1400">
                <a:solidFill>
                  <a:schemeClr val="lt1"/>
                </a:solidFill>
              </a:defRPr>
            </a:lvl3pPr>
            <a:lvl4pPr lvl="3" algn="l">
              <a:lnSpc>
                <a:spcPct val="100000"/>
              </a:lnSpc>
              <a:spcBef>
                <a:spcPts val="0"/>
              </a:spcBef>
              <a:spcAft>
                <a:spcPts val="0"/>
              </a:spcAft>
              <a:buClr>
                <a:schemeClr val="lt1"/>
              </a:buClr>
              <a:buSzPts val="1400"/>
              <a:buNone/>
              <a:defRPr sz="1400">
                <a:solidFill>
                  <a:schemeClr val="lt1"/>
                </a:solidFill>
              </a:defRPr>
            </a:lvl4pPr>
            <a:lvl5pPr lvl="4" algn="l">
              <a:lnSpc>
                <a:spcPct val="100000"/>
              </a:lnSpc>
              <a:spcBef>
                <a:spcPts val="0"/>
              </a:spcBef>
              <a:spcAft>
                <a:spcPts val="0"/>
              </a:spcAft>
              <a:buClr>
                <a:schemeClr val="lt1"/>
              </a:buClr>
              <a:buSzPts val="1400"/>
              <a:buNone/>
              <a:defRPr sz="1400">
                <a:solidFill>
                  <a:schemeClr val="lt1"/>
                </a:solidFill>
              </a:defRPr>
            </a:lvl5pPr>
            <a:lvl6pPr lvl="5" algn="l">
              <a:lnSpc>
                <a:spcPct val="100000"/>
              </a:lnSpc>
              <a:spcBef>
                <a:spcPts val="0"/>
              </a:spcBef>
              <a:spcAft>
                <a:spcPts val="0"/>
              </a:spcAft>
              <a:buClr>
                <a:schemeClr val="lt1"/>
              </a:buClr>
              <a:buSzPts val="1400"/>
              <a:buNone/>
              <a:defRPr sz="1400">
                <a:solidFill>
                  <a:schemeClr val="lt1"/>
                </a:solidFill>
              </a:defRPr>
            </a:lvl6pPr>
            <a:lvl7pPr lvl="6" algn="l">
              <a:lnSpc>
                <a:spcPct val="100000"/>
              </a:lnSpc>
              <a:spcBef>
                <a:spcPts val="0"/>
              </a:spcBef>
              <a:spcAft>
                <a:spcPts val="0"/>
              </a:spcAft>
              <a:buClr>
                <a:schemeClr val="lt1"/>
              </a:buClr>
              <a:buSzPts val="1400"/>
              <a:buNone/>
              <a:defRPr sz="1400">
                <a:solidFill>
                  <a:schemeClr val="lt1"/>
                </a:solidFill>
              </a:defRPr>
            </a:lvl7pPr>
            <a:lvl8pPr lvl="7" algn="l">
              <a:lnSpc>
                <a:spcPct val="100000"/>
              </a:lnSpc>
              <a:spcBef>
                <a:spcPts val="0"/>
              </a:spcBef>
              <a:spcAft>
                <a:spcPts val="0"/>
              </a:spcAft>
              <a:buClr>
                <a:schemeClr val="lt1"/>
              </a:buClr>
              <a:buSzPts val="1400"/>
              <a:buNone/>
              <a:defRPr sz="1400">
                <a:solidFill>
                  <a:schemeClr val="lt1"/>
                </a:solidFill>
              </a:defRPr>
            </a:lvl8pPr>
            <a:lvl9pPr lvl="8" algn="l">
              <a:lnSpc>
                <a:spcPct val="100000"/>
              </a:lnSpc>
              <a:spcBef>
                <a:spcPts val="0"/>
              </a:spcBef>
              <a:spcAft>
                <a:spcPts val="0"/>
              </a:spcAft>
              <a:buClr>
                <a:schemeClr val="lt1"/>
              </a:buClr>
              <a:buSzPts val="1400"/>
              <a:buNone/>
              <a:defRPr sz="1400">
                <a:solidFill>
                  <a:schemeClr val="lt1"/>
                </a:solidFill>
              </a:defRPr>
            </a:lvl9pPr>
          </a:lstStyle>
          <a:p/>
        </p:txBody>
      </p:sp>
      <p:sp>
        <p:nvSpPr>
          <p:cNvPr id="140" name="Shape 14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chemeClr val="dk1"/>
                </a:solidFill>
              </a:rPr>
              <a:t>‹#›</a:t>
            </a:fld>
            <a:endParaRPr sz="10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
    <p:bg>
      <p:bgPr>
        <a:solidFill>
          <a:srgbClr val="FFFFFF"/>
        </a:solidFill>
      </p:bgPr>
    </p:bg>
    <p:spTree>
      <p:nvGrpSpPr>
        <p:cNvPr id="141" name="Shape 141"/>
        <p:cNvGrpSpPr/>
        <p:nvPr/>
      </p:nvGrpSpPr>
      <p:grpSpPr>
        <a:xfrm>
          <a:off x="0" y="0"/>
          <a:ext cx="0" cy="0"/>
          <a:chOff x="0" y="0"/>
          <a:chExt cx="0" cy="0"/>
        </a:xfrm>
      </p:grpSpPr>
      <p:sp>
        <p:nvSpPr>
          <p:cNvPr id="142" name="Shape 14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txBox="1"/>
          <p:nvPr>
            <p:ph type="title"/>
          </p:nvPr>
        </p:nvSpPr>
        <p:spPr>
          <a:xfrm>
            <a:off x="351600" y="2736850"/>
            <a:ext cx="3997500" cy="1389600"/>
          </a:xfrm>
          <a:prstGeom prst="rect">
            <a:avLst/>
          </a:prstGeom>
          <a:noFill/>
        </p:spPr>
        <p:txBody>
          <a:bodyPr anchorCtr="0" anchor="ctr" bIns="91425" lIns="91425" spcFirstLastPara="1" rIns="91425" wrap="square" tIns="91425"/>
          <a:lstStyle>
            <a:lvl1pPr lvl="0" algn="l">
              <a:lnSpc>
                <a:spcPct val="100000"/>
              </a:lnSpc>
              <a:spcBef>
                <a:spcPts val="0"/>
              </a:spcBef>
              <a:spcAft>
                <a:spcPts val="0"/>
              </a:spcAft>
              <a:buNone/>
              <a:defRPr b="1" sz="2800">
                <a:solidFill>
                  <a:srgbClr val="212121"/>
                </a:solidFill>
              </a:defRPr>
            </a:lvl1pPr>
            <a:lvl2pPr lvl="1" algn="l">
              <a:lnSpc>
                <a:spcPct val="100000"/>
              </a:lnSpc>
              <a:spcBef>
                <a:spcPts val="0"/>
              </a:spcBef>
              <a:spcAft>
                <a:spcPts val="0"/>
              </a:spcAft>
              <a:buNone/>
              <a:defRPr b="1" sz="2800">
                <a:solidFill>
                  <a:srgbClr val="212121"/>
                </a:solidFill>
              </a:defRPr>
            </a:lvl2pPr>
            <a:lvl3pPr lvl="2" algn="l">
              <a:lnSpc>
                <a:spcPct val="100000"/>
              </a:lnSpc>
              <a:spcBef>
                <a:spcPts val="0"/>
              </a:spcBef>
              <a:spcAft>
                <a:spcPts val="0"/>
              </a:spcAft>
              <a:buNone/>
              <a:defRPr b="1" sz="2800">
                <a:solidFill>
                  <a:srgbClr val="212121"/>
                </a:solidFill>
              </a:defRPr>
            </a:lvl3pPr>
            <a:lvl4pPr lvl="3" algn="l">
              <a:lnSpc>
                <a:spcPct val="100000"/>
              </a:lnSpc>
              <a:spcBef>
                <a:spcPts val="0"/>
              </a:spcBef>
              <a:spcAft>
                <a:spcPts val="0"/>
              </a:spcAft>
              <a:buNone/>
              <a:defRPr b="1" sz="2800">
                <a:solidFill>
                  <a:srgbClr val="212121"/>
                </a:solidFill>
              </a:defRPr>
            </a:lvl4pPr>
            <a:lvl5pPr lvl="4" algn="l">
              <a:lnSpc>
                <a:spcPct val="100000"/>
              </a:lnSpc>
              <a:spcBef>
                <a:spcPts val="0"/>
              </a:spcBef>
              <a:spcAft>
                <a:spcPts val="0"/>
              </a:spcAft>
              <a:buNone/>
              <a:defRPr b="1" sz="2800">
                <a:solidFill>
                  <a:srgbClr val="212121"/>
                </a:solidFill>
              </a:defRPr>
            </a:lvl5pPr>
            <a:lvl6pPr lvl="5" algn="l">
              <a:lnSpc>
                <a:spcPct val="100000"/>
              </a:lnSpc>
              <a:spcBef>
                <a:spcPts val="0"/>
              </a:spcBef>
              <a:spcAft>
                <a:spcPts val="0"/>
              </a:spcAft>
              <a:buNone/>
              <a:defRPr b="1" sz="2800">
                <a:solidFill>
                  <a:srgbClr val="212121"/>
                </a:solidFill>
              </a:defRPr>
            </a:lvl6pPr>
            <a:lvl7pPr lvl="6" algn="l">
              <a:lnSpc>
                <a:spcPct val="100000"/>
              </a:lnSpc>
              <a:spcBef>
                <a:spcPts val="0"/>
              </a:spcBef>
              <a:spcAft>
                <a:spcPts val="0"/>
              </a:spcAft>
              <a:buNone/>
              <a:defRPr b="1" sz="2800">
                <a:solidFill>
                  <a:srgbClr val="212121"/>
                </a:solidFill>
              </a:defRPr>
            </a:lvl7pPr>
            <a:lvl8pPr lvl="7" algn="l">
              <a:lnSpc>
                <a:spcPct val="100000"/>
              </a:lnSpc>
              <a:spcBef>
                <a:spcPts val="0"/>
              </a:spcBef>
              <a:spcAft>
                <a:spcPts val="0"/>
              </a:spcAft>
              <a:buNone/>
              <a:defRPr b="1" sz="2800">
                <a:solidFill>
                  <a:srgbClr val="212121"/>
                </a:solidFill>
              </a:defRPr>
            </a:lvl8pPr>
            <a:lvl9pPr lvl="8" algn="l">
              <a:lnSpc>
                <a:spcPct val="100000"/>
              </a:lnSpc>
              <a:spcBef>
                <a:spcPts val="0"/>
              </a:spcBef>
              <a:spcAft>
                <a:spcPts val="0"/>
              </a:spcAft>
              <a:buNone/>
              <a:defRPr b="1" sz="2800">
                <a:solidFill>
                  <a:srgbClr val="212121"/>
                </a:solidFill>
              </a:defRPr>
            </a:lvl9pPr>
          </a:lstStyle>
          <a:p/>
        </p:txBody>
      </p:sp>
      <p:sp>
        <p:nvSpPr>
          <p:cNvPr id="144" name="Shape 14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0">
    <p:bg>
      <p:bgPr>
        <a:solidFill>
          <a:srgbClr val="FFFFFF"/>
        </a:solidFill>
      </p:bgPr>
    </p:bg>
    <p:spTree>
      <p:nvGrpSpPr>
        <p:cNvPr id="145" name="Shape 145"/>
        <p:cNvGrpSpPr/>
        <p:nvPr/>
      </p:nvGrpSpPr>
      <p:grpSpPr>
        <a:xfrm>
          <a:off x="0" y="0"/>
          <a:ext cx="0" cy="0"/>
          <a:chOff x="0" y="0"/>
          <a:chExt cx="0" cy="0"/>
        </a:xfrm>
      </p:grpSpPr>
      <p:sp>
        <p:nvSpPr>
          <p:cNvPr id="146" name="Shape 14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7" name="Shape 147"/>
          <p:cNvCxnSpPr/>
          <p:nvPr/>
        </p:nvCxnSpPr>
        <p:spPr>
          <a:xfrm>
            <a:off x="1118825" y="673125"/>
            <a:ext cx="1957200" cy="1957200"/>
          </a:xfrm>
          <a:prstGeom prst="straightConnector1">
            <a:avLst/>
          </a:prstGeom>
          <a:noFill/>
          <a:ln cap="flat" cmpd="sng" w="9525">
            <a:solidFill>
              <a:srgbClr val="F6F2D2"/>
            </a:solidFill>
            <a:prstDash val="solid"/>
            <a:round/>
            <a:headEnd len="med" w="med" type="none"/>
            <a:tailEnd len="med" w="med" type="none"/>
          </a:ln>
        </p:spPr>
      </p:cxnSp>
      <p:sp>
        <p:nvSpPr>
          <p:cNvPr id="148" name="Shape 148"/>
          <p:cNvSpPr/>
          <p:nvPr/>
        </p:nvSpPr>
        <p:spPr>
          <a:xfrm>
            <a:off x="320100" y="1440675"/>
            <a:ext cx="8512200" cy="14076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txBox="1"/>
          <p:nvPr>
            <p:ph type="title"/>
          </p:nvPr>
        </p:nvSpPr>
        <p:spPr>
          <a:xfrm>
            <a:off x="2000100" y="1433350"/>
            <a:ext cx="3706500" cy="1407600"/>
          </a:xfrm>
          <a:prstGeom prst="rect">
            <a:avLst/>
          </a:prstGeom>
          <a:noFill/>
        </p:spPr>
        <p:txBody>
          <a:bodyPr anchorCtr="0" anchor="ctr" bIns="91425" lIns="91425" spcFirstLastPara="1" rIns="91425" wrap="square" tIns="91425"/>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p:txBody>
      </p:sp>
      <p:sp>
        <p:nvSpPr>
          <p:cNvPr id="150" name="Shape 150"/>
          <p:cNvSpPr txBox="1"/>
          <p:nvPr>
            <p:ph idx="1" type="body"/>
          </p:nvPr>
        </p:nvSpPr>
        <p:spPr>
          <a:xfrm>
            <a:off x="3194075" y="2901225"/>
            <a:ext cx="5278500" cy="1901400"/>
          </a:xfrm>
          <a:prstGeom prst="rect">
            <a:avLst/>
          </a:prstGeom>
          <a:noFill/>
        </p:spPr>
        <p:txBody>
          <a:bodyPr anchorCtr="0" anchor="t" bIns="91425" lIns="91425" spcFirstLastPara="1" rIns="91425" wrap="square" tIns="91425"/>
          <a:lstStyle>
            <a:lvl1pPr indent="-292100" lvl="0" marL="457200" algn="l">
              <a:lnSpc>
                <a:spcPct val="115000"/>
              </a:lnSpc>
              <a:spcBef>
                <a:spcPts val="0"/>
              </a:spcBef>
              <a:spcAft>
                <a:spcPts val="0"/>
              </a:spcAft>
              <a:buClr>
                <a:srgbClr val="F6F2D2"/>
              </a:buClr>
              <a:buSzPts val="1000"/>
              <a:buChar char="●"/>
              <a:defRPr sz="1000">
                <a:solidFill>
                  <a:srgbClr val="F6F2D2"/>
                </a:solidFill>
              </a:defRPr>
            </a:lvl1pPr>
            <a:lvl2pPr indent="-292100" lvl="1" marL="914400" algn="l">
              <a:lnSpc>
                <a:spcPct val="115000"/>
              </a:lnSpc>
              <a:spcBef>
                <a:spcPts val="1600"/>
              </a:spcBef>
              <a:spcAft>
                <a:spcPts val="0"/>
              </a:spcAft>
              <a:buClr>
                <a:srgbClr val="F6F2D2"/>
              </a:buClr>
              <a:buSzPts val="1000"/>
              <a:buChar char="○"/>
              <a:defRPr sz="1000">
                <a:solidFill>
                  <a:srgbClr val="F6F2D2"/>
                </a:solidFill>
              </a:defRPr>
            </a:lvl2pPr>
            <a:lvl3pPr indent="-292100" lvl="2" marL="1371600" algn="l">
              <a:lnSpc>
                <a:spcPct val="115000"/>
              </a:lnSpc>
              <a:spcBef>
                <a:spcPts val="1600"/>
              </a:spcBef>
              <a:spcAft>
                <a:spcPts val="0"/>
              </a:spcAft>
              <a:buClr>
                <a:srgbClr val="F6F2D2"/>
              </a:buClr>
              <a:buSzPts val="1000"/>
              <a:buChar char="■"/>
              <a:defRPr sz="1000">
                <a:solidFill>
                  <a:srgbClr val="F6F2D2"/>
                </a:solidFill>
              </a:defRPr>
            </a:lvl3pPr>
            <a:lvl4pPr indent="-292100" lvl="3" marL="1828800" algn="l">
              <a:lnSpc>
                <a:spcPct val="115000"/>
              </a:lnSpc>
              <a:spcBef>
                <a:spcPts val="1600"/>
              </a:spcBef>
              <a:spcAft>
                <a:spcPts val="0"/>
              </a:spcAft>
              <a:buClr>
                <a:srgbClr val="F6F2D2"/>
              </a:buClr>
              <a:buSzPts val="1000"/>
              <a:buChar char="●"/>
              <a:defRPr sz="1000">
                <a:solidFill>
                  <a:srgbClr val="F6F2D2"/>
                </a:solidFill>
              </a:defRPr>
            </a:lvl4pPr>
            <a:lvl5pPr indent="-292100" lvl="4" marL="2286000" algn="l">
              <a:lnSpc>
                <a:spcPct val="115000"/>
              </a:lnSpc>
              <a:spcBef>
                <a:spcPts val="1600"/>
              </a:spcBef>
              <a:spcAft>
                <a:spcPts val="0"/>
              </a:spcAft>
              <a:buClr>
                <a:srgbClr val="F6F2D2"/>
              </a:buClr>
              <a:buSzPts val="1000"/>
              <a:buChar char="○"/>
              <a:defRPr sz="1000">
                <a:solidFill>
                  <a:srgbClr val="F6F2D2"/>
                </a:solidFill>
              </a:defRPr>
            </a:lvl5pPr>
            <a:lvl6pPr indent="-292100" lvl="5" marL="2743200" algn="l">
              <a:lnSpc>
                <a:spcPct val="115000"/>
              </a:lnSpc>
              <a:spcBef>
                <a:spcPts val="1600"/>
              </a:spcBef>
              <a:spcAft>
                <a:spcPts val="0"/>
              </a:spcAft>
              <a:buClr>
                <a:srgbClr val="F6F2D2"/>
              </a:buClr>
              <a:buSzPts val="1000"/>
              <a:buChar char="■"/>
              <a:defRPr sz="1000">
                <a:solidFill>
                  <a:srgbClr val="F6F2D2"/>
                </a:solidFill>
              </a:defRPr>
            </a:lvl6pPr>
            <a:lvl7pPr indent="-292100" lvl="6" marL="3200400" algn="l">
              <a:lnSpc>
                <a:spcPct val="115000"/>
              </a:lnSpc>
              <a:spcBef>
                <a:spcPts val="1600"/>
              </a:spcBef>
              <a:spcAft>
                <a:spcPts val="0"/>
              </a:spcAft>
              <a:buClr>
                <a:srgbClr val="F6F2D2"/>
              </a:buClr>
              <a:buSzPts val="1000"/>
              <a:buChar char="●"/>
              <a:defRPr sz="1000">
                <a:solidFill>
                  <a:srgbClr val="F6F2D2"/>
                </a:solidFill>
              </a:defRPr>
            </a:lvl7pPr>
            <a:lvl8pPr indent="-292100" lvl="7" marL="3657600" algn="l">
              <a:lnSpc>
                <a:spcPct val="115000"/>
              </a:lnSpc>
              <a:spcBef>
                <a:spcPts val="1600"/>
              </a:spcBef>
              <a:spcAft>
                <a:spcPts val="0"/>
              </a:spcAft>
              <a:buClr>
                <a:srgbClr val="F6F2D2"/>
              </a:buClr>
              <a:buSzPts val="1000"/>
              <a:buChar char="○"/>
              <a:defRPr sz="1000">
                <a:solidFill>
                  <a:srgbClr val="F6F2D2"/>
                </a:solidFill>
              </a:defRPr>
            </a:lvl8pPr>
            <a:lvl9pPr indent="-292100" lvl="8" marL="4114800" algn="l">
              <a:lnSpc>
                <a:spcPct val="115000"/>
              </a:lnSpc>
              <a:spcBef>
                <a:spcPts val="1600"/>
              </a:spcBef>
              <a:spcAft>
                <a:spcPts val="1600"/>
              </a:spcAft>
              <a:buClr>
                <a:srgbClr val="F6F2D2"/>
              </a:buClr>
              <a:buSzPts val="1000"/>
              <a:buChar char="■"/>
              <a:defRPr sz="1000">
                <a:solidFill>
                  <a:srgbClr val="F6F2D2"/>
                </a:solidFill>
              </a:defRPr>
            </a:lvl9pPr>
          </a:lstStyle>
          <a:p/>
        </p:txBody>
      </p:sp>
      <p:sp>
        <p:nvSpPr>
          <p:cNvPr id="151" name="Shape 15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7">
    <p:spTree>
      <p:nvGrpSpPr>
        <p:cNvPr id="152" name="Shape 152"/>
        <p:cNvGrpSpPr/>
        <p:nvPr/>
      </p:nvGrpSpPr>
      <p:grpSpPr>
        <a:xfrm>
          <a:off x="0" y="0"/>
          <a:ext cx="0" cy="0"/>
          <a:chOff x="0" y="0"/>
          <a:chExt cx="0" cy="0"/>
        </a:xfrm>
      </p:grpSpPr>
      <p:sp>
        <p:nvSpPr>
          <p:cNvPr id="153" name="Shape 15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54" name="Shape 154"/>
          <p:cNvGrpSpPr/>
          <p:nvPr/>
        </p:nvGrpSpPr>
        <p:grpSpPr>
          <a:xfrm>
            <a:off x="0" y="4510813"/>
            <a:ext cx="9144000" cy="150575"/>
            <a:chOff x="0" y="3797750"/>
            <a:chExt cx="9144000" cy="150575"/>
          </a:xfrm>
        </p:grpSpPr>
        <p:cxnSp>
          <p:nvCxnSpPr>
            <p:cNvPr id="155" name="Shape 155"/>
            <p:cNvCxnSpPr/>
            <p:nvPr/>
          </p:nvCxnSpPr>
          <p:spPr>
            <a:xfrm>
              <a:off x="0" y="3797750"/>
              <a:ext cx="9144000" cy="0"/>
            </a:xfrm>
            <a:prstGeom prst="straightConnector1">
              <a:avLst/>
            </a:prstGeom>
            <a:noFill/>
            <a:ln cap="flat" cmpd="sng" w="19050">
              <a:solidFill>
                <a:srgbClr val="90A4AE"/>
              </a:solidFill>
              <a:prstDash val="solid"/>
              <a:round/>
              <a:headEnd len="med" w="med" type="none"/>
              <a:tailEnd len="med" w="med" type="none"/>
            </a:ln>
          </p:spPr>
        </p:cxnSp>
        <p:cxnSp>
          <p:nvCxnSpPr>
            <p:cNvPr id="156" name="Shape 156"/>
            <p:cNvCxnSpPr/>
            <p:nvPr/>
          </p:nvCxnSpPr>
          <p:spPr>
            <a:xfrm>
              <a:off x="0" y="3948325"/>
              <a:ext cx="9144000" cy="0"/>
            </a:xfrm>
            <a:prstGeom prst="straightConnector1">
              <a:avLst/>
            </a:prstGeom>
            <a:noFill/>
            <a:ln cap="flat" cmpd="sng" w="19050">
              <a:solidFill>
                <a:srgbClr val="90A4AE"/>
              </a:solidFill>
              <a:prstDash val="solid"/>
              <a:round/>
              <a:headEnd len="med" w="med" type="none"/>
              <a:tailEnd len="med" w="med" type="none"/>
            </a:ln>
          </p:spPr>
        </p:cxnSp>
        <p:cxnSp>
          <p:nvCxnSpPr>
            <p:cNvPr id="157" name="Shape 157"/>
            <p:cNvCxnSpPr/>
            <p:nvPr/>
          </p:nvCxnSpPr>
          <p:spPr>
            <a:xfrm>
              <a:off x="0" y="3873038"/>
              <a:ext cx="9144000" cy="0"/>
            </a:xfrm>
            <a:prstGeom prst="straightConnector1">
              <a:avLst/>
            </a:prstGeom>
            <a:noFill/>
            <a:ln cap="flat" cmpd="sng" w="19050">
              <a:solidFill>
                <a:srgbClr val="90A4AE"/>
              </a:solidFill>
              <a:prstDash val="solid"/>
              <a:round/>
              <a:headEnd len="med" w="med" type="none"/>
              <a:tailEnd len="med" w="med" type="none"/>
            </a:ln>
          </p:spPr>
        </p:cxnSp>
      </p:grpSp>
      <p:sp>
        <p:nvSpPr>
          <p:cNvPr id="158" name="Shape 158"/>
          <p:cNvSpPr txBox="1"/>
          <p:nvPr>
            <p:ph type="title"/>
          </p:nvPr>
        </p:nvSpPr>
        <p:spPr>
          <a:xfrm>
            <a:off x="311700" y="445025"/>
            <a:ext cx="8520600" cy="5727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rgbClr val="FFFFFF"/>
              </a:buClr>
              <a:buSzPts val="3200"/>
              <a:buNone/>
              <a:defRPr sz="3200">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59" name="Shape 15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p>
            <a:pPr indent="0" lvl="0" marL="0" algn="r">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lt2"/>
                </a:solidFill>
              </a:rPr>
              <a:t>‹#›</a:t>
            </a:fld>
            <a:endParaRPr sz="1000">
              <a:solidFill>
                <a:schemeClr val="lt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5.jpg"/><Relationship Id="rId4" Type="http://schemas.openxmlformats.org/officeDocument/2006/relationships/image" Target="../media/image39.jpg"/><Relationship Id="rId5" Type="http://schemas.openxmlformats.org/officeDocument/2006/relationships/image" Target="../media/image25.jpg"/><Relationship Id="rId6" Type="http://schemas.openxmlformats.org/officeDocument/2006/relationships/image" Target="../media/image24.jpg"/><Relationship Id="rId7"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3.jp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jp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46.jpg"/><Relationship Id="rId4" Type="http://schemas.openxmlformats.org/officeDocument/2006/relationships/image" Target="../media/image4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4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b="0" l="1802" r="1802" t="0"/>
          <a:stretch/>
        </p:blipFill>
        <p:spPr>
          <a:xfrm>
            <a:off x="3812350" y="25"/>
            <a:ext cx="5331649" cy="5143500"/>
          </a:xfrm>
          <a:prstGeom prst="rect">
            <a:avLst/>
          </a:prstGeom>
          <a:noFill/>
          <a:ln>
            <a:noFill/>
          </a:ln>
        </p:spPr>
      </p:pic>
      <p:sp>
        <p:nvSpPr>
          <p:cNvPr id="165" name="Shape 165"/>
          <p:cNvSpPr txBox="1"/>
          <p:nvPr>
            <p:ph type="ctrTitle"/>
          </p:nvPr>
        </p:nvSpPr>
        <p:spPr>
          <a:xfrm>
            <a:off x="315175" y="1181100"/>
            <a:ext cx="3224400" cy="1585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VII Secretum</a:t>
            </a:r>
            <a:endParaRPr/>
          </a:p>
        </p:txBody>
      </p:sp>
      <p:sp>
        <p:nvSpPr>
          <p:cNvPr id="166" name="Shape 166"/>
          <p:cNvSpPr txBox="1"/>
          <p:nvPr>
            <p:ph idx="1" type="subTitle"/>
          </p:nvPr>
        </p:nvSpPr>
        <p:spPr>
          <a:xfrm>
            <a:off x="315175" y="2919525"/>
            <a:ext cx="3224400" cy="633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Created by 7 Sins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179325" y="0"/>
            <a:ext cx="2808000" cy="755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Iframe toggle</a:t>
            </a:r>
            <a:endParaRPr/>
          </a:p>
        </p:txBody>
      </p:sp>
      <p:sp>
        <p:nvSpPr>
          <p:cNvPr id="230" name="Shape 230"/>
          <p:cNvSpPr txBox="1"/>
          <p:nvPr>
            <p:ph idx="1" type="body"/>
          </p:nvPr>
        </p:nvSpPr>
        <p:spPr>
          <a:xfrm>
            <a:off x="3087113" y="4169650"/>
            <a:ext cx="2808000" cy="1250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In the Ethics pg i also added a toggle button for the iframe used to display the different types of ethics</a:t>
            </a:r>
            <a:endParaRPr/>
          </a:p>
        </p:txBody>
      </p:sp>
      <p:pic>
        <p:nvPicPr>
          <p:cNvPr id="231" name="Shape 231"/>
          <p:cNvPicPr preferRelativeResize="0"/>
          <p:nvPr/>
        </p:nvPicPr>
        <p:blipFill>
          <a:blip r:embed="rId3">
            <a:alphaModFix/>
          </a:blip>
          <a:stretch>
            <a:fillRect/>
          </a:stretch>
        </p:blipFill>
        <p:spPr>
          <a:xfrm>
            <a:off x="1011700" y="661150"/>
            <a:ext cx="6491352" cy="1805900"/>
          </a:xfrm>
          <a:prstGeom prst="rect">
            <a:avLst/>
          </a:prstGeom>
          <a:noFill/>
          <a:ln>
            <a:noFill/>
          </a:ln>
        </p:spPr>
      </p:pic>
      <p:pic>
        <p:nvPicPr>
          <p:cNvPr id="232" name="Shape 232"/>
          <p:cNvPicPr preferRelativeResize="0"/>
          <p:nvPr/>
        </p:nvPicPr>
        <p:blipFill>
          <a:blip r:embed="rId4">
            <a:alphaModFix/>
          </a:blip>
          <a:stretch>
            <a:fillRect/>
          </a:stretch>
        </p:blipFill>
        <p:spPr>
          <a:xfrm>
            <a:off x="1011700" y="2467050"/>
            <a:ext cx="6491348" cy="170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Magic and Science</a:t>
            </a:r>
            <a:endParaRPr/>
          </a:p>
        </p:txBody>
      </p:sp>
      <p:sp>
        <p:nvSpPr>
          <p:cNvPr id="238" name="Shape 238"/>
          <p:cNvSpPr txBox="1"/>
          <p:nvPr>
            <p:ph idx="1" type="body"/>
          </p:nvPr>
        </p:nvSpPr>
        <p:spPr>
          <a:xfrm>
            <a:off x="311700" y="1152475"/>
            <a:ext cx="3999900" cy="417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800"/>
              <a:t>Magic and Technology</a:t>
            </a:r>
            <a:endParaRPr sz="1800"/>
          </a:p>
        </p:txBody>
      </p:sp>
      <p:sp>
        <p:nvSpPr>
          <p:cNvPr id="239" name="Shape 239"/>
          <p:cNvSpPr txBox="1"/>
          <p:nvPr>
            <p:ph idx="2" type="body"/>
          </p:nvPr>
        </p:nvSpPr>
        <p:spPr>
          <a:xfrm>
            <a:off x="5257875" y="1152475"/>
            <a:ext cx="3999900" cy="57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800"/>
              <a:t>Magic and neurology</a:t>
            </a:r>
            <a:endParaRPr sz="1800"/>
          </a:p>
        </p:txBody>
      </p:sp>
      <p:pic>
        <p:nvPicPr>
          <p:cNvPr id="240" name="Shape 240"/>
          <p:cNvPicPr preferRelativeResize="0"/>
          <p:nvPr/>
        </p:nvPicPr>
        <p:blipFill>
          <a:blip r:embed="rId3">
            <a:alphaModFix/>
          </a:blip>
          <a:stretch>
            <a:fillRect/>
          </a:stretch>
        </p:blipFill>
        <p:spPr>
          <a:xfrm>
            <a:off x="152400" y="1768075"/>
            <a:ext cx="4575074" cy="3223025"/>
          </a:xfrm>
          <a:prstGeom prst="rect">
            <a:avLst/>
          </a:prstGeom>
          <a:noFill/>
          <a:ln>
            <a:noFill/>
          </a:ln>
        </p:spPr>
      </p:pic>
      <p:pic>
        <p:nvPicPr>
          <p:cNvPr id="241" name="Shape 241"/>
          <p:cNvPicPr preferRelativeResize="0"/>
          <p:nvPr/>
        </p:nvPicPr>
        <p:blipFill>
          <a:blip r:embed="rId4">
            <a:alphaModFix/>
          </a:blip>
          <a:stretch>
            <a:fillRect/>
          </a:stretch>
        </p:blipFill>
        <p:spPr>
          <a:xfrm>
            <a:off x="4869300" y="1928825"/>
            <a:ext cx="4274700" cy="3113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ctrTitle"/>
          </p:nvPr>
        </p:nvSpPr>
        <p:spPr>
          <a:xfrm>
            <a:off x="335250" y="932100"/>
            <a:ext cx="5508300" cy="16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Layout Design</a:t>
            </a:r>
            <a:endParaRPr/>
          </a:p>
        </p:txBody>
      </p:sp>
      <p:sp>
        <p:nvSpPr>
          <p:cNvPr id="247" name="Shape 247"/>
          <p:cNvSpPr txBox="1"/>
          <p:nvPr>
            <p:ph idx="1" type="subTitle"/>
          </p:nvPr>
        </p:nvSpPr>
        <p:spPr>
          <a:xfrm>
            <a:off x="335250" y="2727850"/>
            <a:ext cx="3914700" cy="161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Workarounds &amp; Implementation</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24242"/>
            </a:gs>
            <a:gs pos="100000">
              <a:srgbClr val="010101"/>
            </a:gs>
          </a:gsLst>
          <a:lin ang="5400012" scaled="0"/>
        </a:gradFill>
      </p:bgPr>
    </p:bg>
    <p:spTree>
      <p:nvGrpSpPr>
        <p:cNvPr id="251" name="Shape 251"/>
        <p:cNvGrpSpPr/>
        <p:nvPr/>
      </p:nvGrpSpPr>
      <p:grpSpPr>
        <a:xfrm>
          <a:off x="0" y="0"/>
          <a:ext cx="0" cy="0"/>
          <a:chOff x="0" y="0"/>
          <a:chExt cx="0" cy="0"/>
        </a:xfrm>
      </p:grpSpPr>
      <p:sp>
        <p:nvSpPr>
          <p:cNvPr id="252" name="Shape 2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latin typeface="Roboto"/>
                <a:ea typeface="Roboto"/>
                <a:cs typeface="Roboto"/>
                <a:sym typeface="Roboto"/>
              </a:rPr>
              <a:t>Technologies</a:t>
            </a:r>
            <a:endParaRPr>
              <a:latin typeface="Roboto"/>
              <a:ea typeface="Roboto"/>
              <a:cs typeface="Roboto"/>
              <a:sym typeface="Roboto"/>
            </a:endParaRPr>
          </a:p>
        </p:txBody>
      </p:sp>
      <p:sp>
        <p:nvSpPr>
          <p:cNvPr id="253" name="Shape 253"/>
          <p:cNvSpPr txBox="1"/>
          <p:nvPr>
            <p:ph idx="1" type="body"/>
          </p:nvPr>
        </p:nvSpPr>
        <p:spPr>
          <a:xfrm>
            <a:off x="311700" y="1152475"/>
            <a:ext cx="4113900" cy="3416400"/>
          </a:xfrm>
          <a:prstGeom prst="rect">
            <a:avLst/>
          </a:prstGeom>
        </p:spPr>
        <p:txBody>
          <a:bodyPr anchorCtr="0" anchor="ctr" bIns="91425" lIns="91425" spcFirstLastPara="1" rIns="91425" wrap="square" tIns="91425">
            <a:noAutofit/>
          </a:bodyPr>
          <a:lstStyle/>
          <a:p>
            <a:pPr indent="0" lvl="0" marL="0" algn="just">
              <a:spcBef>
                <a:spcPts val="0"/>
              </a:spcBef>
              <a:spcAft>
                <a:spcPts val="0"/>
              </a:spcAft>
              <a:buNone/>
            </a:pPr>
            <a:r>
              <a:rPr lang="en">
                <a:solidFill>
                  <a:srgbClr val="FFFFFF"/>
                </a:solidFill>
                <a:latin typeface="Roboto"/>
                <a:ea typeface="Roboto"/>
                <a:cs typeface="Roboto"/>
                <a:sym typeface="Roboto"/>
              </a:rPr>
              <a:t>We used the latest and most trusted components currently used in web development.</a:t>
            </a:r>
            <a:endParaRPr>
              <a:solidFill>
                <a:srgbClr val="FFFFFF"/>
              </a:solidFill>
              <a:latin typeface="Roboto"/>
              <a:ea typeface="Roboto"/>
              <a:cs typeface="Roboto"/>
              <a:sym typeface="Roboto"/>
            </a:endParaRPr>
          </a:p>
          <a:p>
            <a:pPr indent="0" lvl="0" marL="0">
              <a:spcBef>
                <a:spcPts val="1600"/>
              </a:spcBef>
              <a:spcAft>
                <a:spcPts val="1600"/>
              </a:spcAft>
              <a:buNone/>
            </a:pPr>
            <a:r>
              <a:t/>
            </a:r>
            <a:endParaRPr>
              <a:solidFill>
                <a:srgbClr val="FFFFFF"/>
              </a:solidFill>
            </a:endParaRPr>
          </a:p>
        </p:txBody>
      </p:sp>
      <p:pic>
        <p:nvPicPr>
          <p:cNvPr id="254" name="Shape 254"/>
          <p:cNvPicPr preferRelativeResize="0"/>
          <p:nvPr/>
        </p:nvPicPr>
        <p:blipFill>
          <a:blip r:embed="rId3">
            <a:alphaModFix/>
          </a:blip>
          <a:stretch>
            <a:fillRect/>
          </a:stretch>
        </p:blipFill>
        <p:spPr>
          <a:xfrm>
            <a:off x="4908625" y="1708075"/>
            <a:ext cx="1219200" cy="1219200"/>
          </a:xfrm>
          <a:prstGeom prst="rect">
            <a:avLst/>
          </a:prstGeom>
          <a:noFill/>
          <a:ln>
            <a:noFill/>
          </a:ln>
        </p:spPr>
      </p:pic>
      <p:pic>
        <p:nvPicPr>
          <p:cNvPr id="255" name="Shape 255"/>
          <p:cNvPicPr preferRelativeResize="0"/>
          <p:nvPr/>
        </p:nvPicPr>
        <p:blipFill>
          <a:blip r:embed="rId4">
            <a:alphaModFix/>
          </a:blip>
          <a:stretch>
            <a:fillRect/>
          </a:stretch>
        </p:blipFill>
        <p:spPr>
          <a:xfrm>
            <a:off x="6127825" y="1708075"/>
            <a:ext cx="1219200" cy="1219200"/>
          </a:xfrm>
          <a:prstGeom prst="rect">
            <a:avLst/>
          </a:prstGeom>
          <a:noFill/>
          <a:ln>
            <a:noFill/>
          </a:ln>
        </p:spPr>
      </p:pic>
      <p:pic>
        <p:nvPicPr>
          <p:cNvPr id="256" name="Shape 256"/>
          <p:cNvPicPr preferRelativeResize="0"/>
          <p:nvPr/>
        </p:nvPicPr>
        <p:blipFill>
          <a:blip r:embed="rId5">
            <a:alphaModFix/>
          </a:blip>
          <a:stretch>
            <a:fillRect/>
          </a:stretch>
        </p:blipFill>
        <p:spPr>
          <a:xfrm>
            <a:off x="7347025" y="1722363"/>
            <a:ext cx="1190625" cy="1190625"/>
          </a:xfrm>
          <a:prstGeom prst="rect">
            <a:avLst/>
          </a:prstGeom>
          <a:noFill/>
          <a:ln>
            <a:noFill/>
          </a:ln>
        </p:spPr>
      </p:pic>
      <p:pic>
        <p:nvPicPr>
          <p:cNvPr id="257" name="Shape 257"/>
          <p:cNvPicPr preferRelativeResize="0"/>
          <p:nvPr/>
        </p:nvPicPr>
        <p:blipFill>
          <a:blip r:embed="rId6">
            <a:alphaModFix/>
          </a:blip>
          <a:stretch>
            <a:fillRect/>
          </a:stretch>
        </p:blipFill>
        <p:spPr>
          <a:xfrm>
            <a:off x="5600925" y="3187150"/>
            <a:ext cx="1190625" cy="1190625"/>
          </a:xfrm>
          <a:prstGeom prst="rect">
            <a:avLst/>
          </a:prstGeom>
          <a:noFill/>
          <a:ln>
            <a:noFill/>
          </a:ln>
        </p:spPr>
      </p:pic>
      <p:pic>
        <p:nvPicPr>
          <p:cNvPr id="258" name="Shape 258"/>
          <p:cNvPicPr preferRelativeResize="0"/>
          <p:nvPr/>
        </p:nvPicPr>
        <p:blipFill>
          <a:blip r:embed="rId7">
            <a:alphaModFix/>
          </a:blip>
          <a:stretch>
            <a:fillRect/>
          </a:stretch>
        </p:blipFill>
        <p:spPr>
          <a:xfrm>
            <a:off x="6791550" y="3187150"/>
            <a:ext cx="1082375" cy="10859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Shape 263"/>
          <p:cNvPicPr preferRelativeResize="0"/>
          <p:nvPr/>
        </p:nvPicPr>
        <p:blipFill rotWithShape="1">
          <a:blip r:embed="rId3">
            <a:alphaModFix/>
          </a:blip>
          <a:srcRect b="0" l="2453" r="2462" t="0"/>
          <a:stretch/>
        </p:blipFill>
        <p:spPr>
          <a:xfrm>
            <a:off x="3047650" y="0"/>
            <a:ext cx="6096349" cy="5143500"/>
          </a:xfrm>
          <a:prstGeom prst="rect">
            <a:avLst/>
          </a:prstGeom>
          <a:noFill/>
          <a:ln>
            <a:noFill/>
          </a:ln>
        </p:spPr>
      </p:pic>
      <p:sp>
        <p:nvSpPr>
          <p:cNvPr id="264" name="Shape 264"/>
          <p:cNvSpPr txBox="1"/>
          <p:nvPr>
            <p:ph type="title"/>
          </p:nvPr>
        </p:nvSpPr>
        <p:spPr>
          <a:xfrm>
            <a:off x="185350" y="679625"/>
            <a:ext cx="2683200" cy="1042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Layout Structure</a:t>
            </a:r>
            <a:endParaRPr/>
          </a:p>
        </p:txBody>
      </p:sp>
      <p:sp>
        <p:nvSpPr>
          <p:cNvPr id="265" name="Shape 265"/>
          <p:cNvSpPr txBox="1"/>
          <p:nvPr>
            <p:ph idx="1" type="body"/>
          </p:nvPr>
        </p:nvSpPr>
        <p:spPr>
          <a:xfrm>
            <a:off x="185350" y="1798300"/>
            <a:ext cx="2683200" cy="25401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AutoNum type="arabicPeriod"/>
            </a:pPr>
            <a:r>
              <a:rPr lang="en"/>
              <a:t>Header - 100% wide</a:t>
            </a:r>
            <a:endParaRPr/>
          </a:p>
          <a:p>
            <a:pPr indent="-330200" lvl="0" marL="457200" rtl="0">
              <a:spcBef>
                <a:spcPts val="0"/>
              </a:spcBef>
              <a:spcAft>
                <a:spcPts val="0"/>
              </a:spcAft>
              <a:buSzPts val="1600"/>
              <a:buAutoNum type="arabicPeriod"/>
            </a:pPr>
            <a:r>
              <a:rPr lang="en"/>
              <a:t>Main - 80% wide</a:t>
            </a:r>
            <a:endParaRPr/>
          </a:p>
          <a:p>
            <a:pPr indent="-330200" lvl="0" marL="457200" rtl="0">
              <a:spcBef>
                <a:spcPts val="0"/>
              </a:spcBef>
              <a:spcAft>
                <a:spcPts val="0"/>
              </a:spcAft>
              <a:buSzPts val="1600"/>
              <a:buAutoNum type="arabicPeriod"/>
            </a:pPr>
            <a:r>
              <a:rPr lang="en"/>
              <a:t>Footer - 100% wide</a:t>
            </a:r>
            <a:endParaRPr/>
          </a:p>
          <a:p>
            <a:pPr indent="0" lvl="0" marL="0" rtl="0">
              <a:spcBef>
                <a:spcPts val="1600"/>
              </a:spcBef>
              <a:spcAft>
                <a:spcPts val="0"/>
              </a:spcAft>
              <a:buNone/>
            </a:pPr>
            <a:r>
              <a:t/>
            </a:r>
            <a:endParaRPr/>
          </a:p>
          <a:p>
            <a:pPr indent="0" lvl="0" marL="0" algn="ctr">
              <a:spcBef>
                <a:spcPts val="1600"/>
              </a:spcBef>
              <a:spcAft>
                <a:spcPts val="1600"/>
              </a:spcAft>
              <a:buNone/>
            </a:pPr>
            <a:r>
              <a:rPr lang="en"/>
              <a:t>‘Magazine Layout’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5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500"/>
                                        <p:tgtEl>
                                          <p:spTgt spid="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500"/>
                                        <p:tgtEl>
                                          <p:spTgt spid="2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Effect filter="fade" transition="in">
                                      <p:cBhvr>
                                        <p:cTn dur="500"/>
                                        <p:tgtEl>
                                          <p:spTgt spid="2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4" st="4"/>
                                            </p:txEl>
                                          </p:spTgt>
                                        </p:tgtEl>
                                        <p:attrNameLst>
                                          <p:attrName>style.visibility</p:attrName>
                                        </p:attrNameLst>
                                      </p:cBhvr>
                                      <p:to>
                                        <p:strVal val="visible"/>
                                      </p:to>
                                    </p:set>
                                    <p:animEffect filter="fade" transition="in">
                                      <p:cBhvr>
                                        <p:cTn dur="500"/>
                                        <p:tgtEl>
                                          <p:spTgt spid="26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291875" y="406900"/>
            <a:ext cx="3039600" cy="1388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chemeClr val="dk1"/>
                </a:solidFill>
              </a:rPr>
              <a:t>Bootstrap</a:t>
            </a:r>
            <a:endParaRPr>
              <a:solidFill>
                <a:schemeClr val="dk1"/>
              </a:solidFill>
            </a:endParaRPr>
          </a:p>
        </p:txBody>
      </p:sp>
      <p:sp>
        <p:nvSpPr>
          <p:cNvPr id="271" name="Shape 271"/>
          <p:cNvSpPr txBox="1"/>
          <p:nvPr>
            <p:ph idx="1" type="body"/>
          </p:nvPr>
        </p:nvSpPr>
        <p:spPr>
          <a:xfrm>
            <a:off x="291938" y="2053718"/>
            <a:ext cx="3039600" cy="2378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As we all know designing websites with Bootstrap is 10x faster than usual.</a:t>
            </a:r>
            <a:endParaRPr>
              <a:solidFill>
                <a:schemeClr val="dk1"/>
              </a:solidFill>
            </a:endParaRPr>
          </a:p>
          <a:p>
            <a:pPr indent="0" lvl="0" marL="0">
              <a:spcBef>
                <a:spcPts val="1600"/>
              </a:spcBef>
              <a:spcAft>
                <a:spcPts val="1600"/>
              </a:spcAft>
              <a:buNone/>
            </a:pPr>
            <a:r>
              <a:rPr lang="en">
                <a:solidFill>
                  <a:schemeClr val="dk1"/>
                </a:solidFill>
              </a:rPr>
              <a:t>Especially with the version </a:t>
            </a:r>
            <a:r>
              <a:rPr b="1" lang="en">
                <a:solidFill>
                  <a:schemeClr val="dk1"/>
                </a:solidFill>
              </a:rPr>
              <a:t>4.0 - beta.2</a:t>
            </a:r>
            <a:r>
              <a:rPr lang="en">
                <a:solidFill>
                  <a:schemeClr val="dk1"/>
                </a:solidFill>
              </a:rPr>
              <a:t> which we used.</a:t>
            </a:r>
            <a:endParaRPr>
              <a:solidFill>
                <a:schemeClr val="dk1"/>
              </a:solidFill>
            </a:endParaRPr>
          </a:p>
        </p:txBody>
      </p:sp>
      <p:sp>
        <p:nvSpPr>
          <p:cNvPr id="272" name="Shape 272"/>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273" name="Shape 273"/>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4" name="Shape 274"/>
          <p:cNvPicPr preferRelativeResize="0"/>
          <p:nvPr/>
        </p:nvPicPr>
        <p:blipFill rotWithShape="1">
          <a:blip r:embed="rId3">
            <a:alphaModFix/>
          </a:blip>
          <a:srcRect b="0" l="4429" r="4429" t="0"/>
          <a:stretch/>
        </p:blipFill>
        <p:spPr>
          <a:xfrm>
            <a:off x="4891689" y="1120425"/>
            <a:ext cx="3593400" cy="3311400"/>
          </a:xfrm>
          <a:prstGeom prst="parallelogram">
            <a:avLst>
              <a:gd fmla="val 23683"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A7A7A"/>
            </a:gs>
            <a:gs pos="100000">
              <a:srgbClr val="393939"/>
            </a:gs>
          </a:gsLst>
          <a:lin ang="5400012" scaled="0"/>
        </a:gradFill>
      </p:bgPr>
    </p:bg>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Header Structure</a:t>
            </a:r>
            <a:endParaRPr i="1">
              <a:latin typeface="Roboto"/>
              <a:ea typeface="Roboto"/>
              <a:cs typeface="Roboto"/>
              <a:sym typeface="Roboto"/>
            </a:endParaRPr>
          </a:p>
        </p:txBody>
      </p:sp>
      <p:sp>
        <p:nvSpPr>
          <p:cNvPr id="280" name="Shape 280"/>
          <p:cNvSpPr txBox="1"/>
          <p:nvPr>
            <p:ph idx="1" type="body"/>
          </p:nvPr>
        </p:nvSpPr>
        <p:spPr>
          <a:xfrm>
            <a:off x="311700" y="1152475"/>
            <a:ext cx="3999900" cy="3416400"/>
          </a:xfrm>
          <a:prstGeom prst="rect">
            <a:avLst/>
          </a:prstGeom>
        </p:spPr>
        <p:txBody>
          <a:bodyPr anchorCtr="0" anchor="ctr" bIns="91425" lIns="91425" spcFirstLastPara="1" rIns="91425" wrap="square" tIns="91425">
            <a:noAutofit/>
          </a:bodyPr>
          <a:lstStyle/>
          <a:p>
            <a:pPr indent="-330200" lvl="0" marL="457200"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Navbar Responsive - .navbar-expand-lg</a:t>
            </a:r>
            <a:endParaRPr sz="1600">
              <a:solidFill>
                <a:schemeClr val="dk1"/>
              </a:solidFill>
              <a:latin typeface="Roboto"/>
              <a:ea typeface="Roboto"/>
              <a:cs typeface="Roboto"/>
              <a:sym typeface="Roboto"/>
            </a:endParaRPr>
          </a:p>
          <a:p>
            <a:pPr indent="-330200" lvl="0" marL="457200"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Navbar Brand - .navbar-brand</a:t>
            </a:r>
            <a:endParaRPr sz="1600">
              <a:solidFill>
                <a:schemeClr val="dk1"/>
              </a:solidFill>
              <a:latin typeface="Roboto"/>
              <a:ea typeface="Roboto"/>
              <a:cs typeface="Roboto"/>
              <a:sym typeface="Roboto"/>
            </a:endParaRPr>
          </a:p>
          <a:p>
            <a:pPr indent="-330200" lvl="0" marL="457200"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Navbar Dropdown .navbar-item.dropdown</a:t>
            </a:r>
            <a:endParaRPr sz="1600">
              <a:solidFill>
                <a:schemeClr val="dk1"/>
              </a:solidFill>
              <a:latin typeface="Roboto"/>
              <a:ea typeface="Roboto"/>
              <a:cs typeface="Roboto"/>
              <a:sym typeface="Roboto"/>
            </a:endParaRPr>
          </a:p>
        </p:txBody>
      </p:sp>
      <p:pic>
        <p:nvPicPr>
          <p:cNvPr id="281" name="Shape 281"/>
          <p:cNvPicPr preferRelativeResize="0"/>
          <p:nvPr/>
        </p:nvPicPr>
        <p:blipFill rotWithShape="1">
          <a:blip r:embed="rId3">
            <a:alphaModFix/>
          </a:blip>
          <a:srcRect b="0" l="15639" r="14819" t="0"/>
          <a:stretch/>
        </p:blipFill>
        <p:spPr>
          <a:xfrm>
            <a:off x="4515604" y="1152475"/>
            <a:ext cx="2002221" cy="3694950"/>
          </a:xfrm>
          <a:prstGeom prst="rect">
            <a:avLst/>
          </a:prstGeom>
          <a:noFill/>
          <a:ln>
            <a:noFill/>
          </a:ln>
        </p:spPr>
      </p:pic>
      <p:pic>
        <p:nvPicPr>
          <p:cNvPr id="282" name="Shape 282"/>
          <p:cNvPicPr preferRelativeResize="0"/>
          <p:nvPr/>
        </p:nvPicPr>
        <p:blipFill rotWithShape="1">
          <a:blip r:embed="rId4">
            <a:alphaModFix/>
          </a:blip>
          <a:srcRect b="7813" l="0" r="0" t="7813"/>
          <a:stretch/>
        </p:blipFill>
        <p:spPr>
          <a:xfrm>
            <a:off x="6617000" y="1152463"/>
            <a:ext cx="2463326" cy="36949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animEffect filter="fade" transition="in">
                                      <p:cBhvr>
                                        <p:cTn dur="500"/>
                                        <p:tgtEl>
                                          <p:spTgt spid="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animEffect filter="fade" transition="in">
                                      <p:cBhvr>
                                        <p:cTn dur="500"/>
                                        <p:tgtEl>
                                          <p:spTgt spid="2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animEffect filter="fade" transition="in">
                                      <p:cBhvr>
                                        <p:cTn dur="500"/>
                                        <p:tgtEl>
                                          <p:spTgt spid="28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Shape 287"/>
          <p:cNvPicPr preferRelativeResize="0"/>
          <p:nvPr/>
        </p:nvPicPr>
        <p:blipFill rotWithShape="1">
          <a:blip r:embed="rId3">
            <a:alphaModFix/>
          </a:blip>
          <a:srcRect b="6514" l="0" r="0" t="6514"/>
          <a:stretch/>
        </p:blipFill>
        <p:spPr>
          <a:xfrm>
            <a:off x="0" y="0"/>
            <a:ext cx="9143999" cy="5143497"/>
          </a:xfrm>
          <a:prstGeom prst="rect">
            <a:avLst/>
          </a:prstGeom>
          <a:noFill/>
          <a:ln>
            <a:noFill/>
          </a:ln>
        </p:spPr>
      </p:pic>
      <p:sp>
        <p:nvSpPr>
          <p:cNvPr id="288" name="Shape 288"/>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9" name="Shape 289"/>
          <p:cNvSpPr txBox="1"/>
          <p:nvPr>
            <p:ph type="title"/>
          </p:nvPr>
        </p:nvSpPr>
        <p:spPr>
          <a:xfrm>
            <a:off x="3052088" y="1031900"/>
            <a:ext cx="3039600" cy="1388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CSS</a:t>
            </a:r>
            <a:endParaRPr/>
          </a:p>
        </p:txBody>
      </p:sp>
      <p:sp>
        <p:nvSpPr>
          <p:cNvPr id="290" name="Shape 290"/>
          <p:cNvSpPr txBox="1"/>
          <p:nvPr>
            <p:ph idx="1" type="body"/>
          </p:nvPr>
        </p:nvSpPr>
        <p:spPr>
          <a:xfrm>
            <a:off x="3052150" y="2526322"/>
            <a:ext cx="3039600" cy="1310400"/>
          </a:xfrm>
          <a:prstGeom prst="rect">
            <a:avLst/>
          </a:prstGeom>
        </p:spPr>
        <p:txBody>
          <a:bodyPr anchorCtr="0" anchor="t" bIns="91425" lIns="91425" spcFirstLastPara="1" rIns="91425" wrap="square" tIns="91425">
            <a:noAutofit/>
          </a:bodyPr>
          <a:lstStyle/>
          <a:p>
            <a:pPr indent="-317500" lvl="1" marL="914400" rtl="0" algn="l">
              <a:spcBef>
                <a:spcPts val="0"/>
              </a:spcBef>
              <a:spcAft>
                <a:spcPts val="0"/>
              </a:spcAft>
              <a:buSzPts val="1400"/>
              <a:buChar char="○"/>
            </a:pPr>
            <a:r>
              <a:rPr lang="en"/>
              <a:t>layout.css</a:t>
            </a:r>
            <a:endParaRPr/>
          </a:p>
          <a:p>
            <a:pPr indent="-317500" lvl="1" marL="914400" rtl="0" algn="l">
              <a:spcBef>
                <a:spcPts val="0"/>
              </a:spcBef>
              <a:spcAft>
                <a:spcPts val="0"/>
              </a:spcAft>
              <a:buSzPts val="1400"/>
              <a:buChar char="○"/>
            </a:pPr>
            <a:r>
              <a:rPr lang="en"/>
              <a:t>responsive.css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b="3781" l="24638" r="24613" t="0"/>
          <a:stretch/>
        </p:blipFill>
        <p:spPr>
          <a:xfrm>
            <a:off x="3188933" y="0"/>
            <a:ext cx="5955066" cy="5143500"/>
          </a:xfrm>
          <a:prstGeom prst="rect">
            <a:avLst/>
          </a:prstGeom>
          <a:noFill/>
          <a:ln>
            <a:noFill/>
          </a:ln>
        </p:spPr>
      </p:pic>
      <p:sp>
        <p:nvSpPr>
          <p:cNvPr id="296" name="Shape 29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Javascript</a:t>
            </a:r>
            <a:endParaRPr/>
          </a:p>
        </p:txBody>
      </p:sp>
      <p:sp>
        <p:nvSpPr>
          <p:cNvPr id="297" name="Shape 297"/>
          <p:cNvSpPr txBox="1"/>
          <p:nvPr>
            <p:ph idx="1" type="body"/>
          </p:nvPr>
        </p:nvSpPr>
        <p:spPr>
          <a:xfrm>
            <a:off x="311700" y="1389600"/>
            <a:ext cx="2808000" cy="28863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Image Popup made with Jquery: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03" name="Shape 30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304" name="Shape 304"/>
          <p:cNvPicPr preferRelativeResize="0"/>
          <p:nvPr/>
        </p:nvPicPr>
        <p:blipFill>
          <a:blip r:embed="rId3">
            <a:alphaModFix/>
          </a:blip>
          <a:stretch>
            <a:fillRect/>
          </a:stretch>
        </p:blipFill>
        <p:spPr>
          <a:xfrm>
            <a:off x="29225" y="0"/>
            <a:ext cx="9271450" cy="5143501"/>
          </a:xfrm>
          <a:prstGeom prst="rect">
            <a:avLst/>
          </a:prstGeom>
          <a:noFill/>
          <a:ln>
            <a:noFill/>
          </a:ln>
        </p:spPr>
      </p:pic>
      <p:sp>
        <p:nvSpPr>
          <p:cNvPr id="305" name="Shape 305"/>
          <p:cNvSpPr txBox="1"/>
          <p:nvPr/>
        </p:nvSpPr>
        <p:spPr>
          <a:xfrm>
            <a:off x="306850" y="219175"/>
            <a:ext cx="2842200" cy="2626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D966"/>
              </a:buClr>
              <a:buSzPts val="1800"/>
              <a:buFont typeface="Spectral SC"/>
              <a:buChar char="●"/>
            </a:pPr>
            <a:r>
              <a:rPr lang="en" sz="1800">
                <a:solidFill>
                  <a:srgbClr val="FFD966"/>
                </a:solidFill>
                <a:latin typeface="Spectral SC"/>
                <a:ea typeface="Spectral SC"/>
                <a:cs typeface="Spectral SC"/>
                <a:sym typeface="Spectral SC"/>
              </a:rPr>
              <a:t>Magic Applications in everyday life</a:t>
            </a:r>
            <a:endParaRPr sz="1800">
              <a:solidFill>
                <a:srgbClr val="FFD966"/>
              </a:solidFill>
              <a:latin typeface="Spectral SC"/>
              <a:ea typeface="Spectral SC"/>
              <a:cs typeface="Spectral SC"/>
              <a:sym typeface="Spectral SC"/>
            </a:endParaRPr>
          </a:p>
          <a:p>
            <a:pPr indent="-342900" lvl="1" marL="914400" rtl="0">
              <a:spcBef>
                <a:spcPts val="0"/>
              </a:spcBef>
              <a:spcAft>
                <a:spcPts val="0"/>
              </a:spcAft>
              <a:buClr>
                <a:srgbClr val="FFD966"/>
              </a:buClr>
              <a:buSzPts val="1800"/>
              <a:buFont typeface="Spectral SC"/>
              <a:buChar char="○"/>
            </a:pPr>
            <a:r>
              <a:rPr lang="en" sz="1800">
                <a:solidFill>
                  <a:srgbClr val="FFD966"/>
                </a:solidFill>
                <a:latin typeface="Spectral SC"/>
                <a:ea typeface="Spectral SC"/>
                <a:cs typeface="Spectral SC"/>
                <a:sym typeface="Spectral SC"/>
              </a:rPr>
              <a:t>Magic and Disordered People</a:t>
            </a:r>
            <a:endParaRPr sz="1800">
              <a:solidFill>
                <a:srgbClr val="FFD966"/>
              </a:solidFill>
              <a:latin typeface="Spectral SC"/>
              <a:ea typeface="Spectral SC"/>
              <a:cs typeface="Spectral SC"/>
              <a:sym typeface="Spectral SC"/>
            </a:endParaRPr>
          </a:p>
          <a:p>
            <a:pPr indent="0" lvl="0" marL="0">
              <a:spcBef>
                <a:spcPts val="0"/>
              </a:spcBef>
              <a:spcAft>
                <a:spcPts val="0"/>
              </a:spcAft>
              <a:buNone/>
            </a:pPr>
            <a:r>
              <a:t/>
            </a:r>
            <a:endParaRPr sz="1800">
              <a:solidFill>
                <a:srgbClr val="FFD966"/>
              </a:solidFill>
              <a:latin typeface="Spectral SC"/>
              <a:ea typeface="Spectral SC"/>
              <a:cs typeface="Spectral SC"/>
              <a:sym typeface="Spectral SC"/>
            </a:endParaRPr>
          </a:p>
        </p:txBody>
      </p:sp>
      <p:sp>
        <p:nvSpPr>
          <p:cNvPr id="306" name="Shape 306"/>
          <p:cNvSpPr txBox="1"/>
          <p:nvPr/>
        </p:nvSpPr>
        <p:spPr>
          <a:xfrm>
            <a:off x="6538975" y="401825"/>
            <a:ext cx="2454900" cy="21627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Clr>
                <a:srgbClr val="FFD966"/>
              </a:buClr>
              <a:buSzPts val="1400"/>
              <a:buFont typeface="Spectral SC"/>
              <a:buChar char="●"/>
            </a:pPr>
            <a:r>
              <a:rPr lang="en">
                <a:solidFill>
                  <a:srgbClr val="FFD966"/>
                </a:solidFill>
                <a:latin typeface="Spectral SC"/>
                <a:ea typeface="Spectral SC"/>
                <a:cs typeface="Spectral SC"/>
                <a:sym typeface="Spectral SC"/>
              </a:rPr>
              <a:t>History of magic on the field.</a:t>
            </a:r>
            <a:endParaRPr>
              <a:solidFill>
                <a:srgbClr val="FFD966"/>
              </a:solidFill>
              <a:latin typeface="Spectral SC"/>
              <a:ea typeface="Spectral SC"/>
              <a:cs typeface="Spectral SC"/>
              <a:sym typeface="Spectral SC"/>
            </a:endParaRPr>
          </a:p>
          <a:p>
            <a:pPr indent="-317500" lvl="0" marL="457200">
              <a:spcBef>
                <a:spcPts val="0"/>
              </a:spcBef>
              <a:spcAft>
                <a:spcPts val="0"/>
              </a:spcAft>
              <a:buClr>
                <a:srgbClr val="FFD966"/>
              </a:buClr>
              <a:buSzPts val="1400"/>
              <a:buFont typeface="Spectral SC"/>
              <a:buChar char="●"/>
            </a:pPr>
            <a:r>
              <a:rPr lang="en">
                <a:solidFill>
                  <a:srgbClr val="FFD966"/>
                </a:solidFill>
                <a:latin typeface="Spectral SC"/>
                <a:ea typeface="Spectral SC"/>
                <a:cs typeface="Spectral SC"/>
                <a:sym typeface="Spectral SC"/>
              </a:rPr>
              <a:t>Magic in children counseling</a:t>
            </a:r>
            <a:endParaRPr>
              <a:solidFill>
                <a:srgbClr val="FFD966"/>
              </a:solidFill>
              <a:latin typeface="Spectral SC"/>
              <a:ea typeface="Spectral SC"/>
              <a:cs typeface="Spectral SC"/>
              <a:sym typeface="Spectral SC"/>
            </a:endParaRPr>
          </a:p>
        </p:txBody>
      </p:sp>
      <p:pic>
        <p:nvPicPr>
          <p:cNvPr id="307" name="Shape 307"/>
          <p:cNvPicPr preferRelativeResize="0"/>
          <p:nvPr/>
        </p:nvPicPr>
        <p:blipFill>
          <a:blip r:embed="rId4">
            <a:alphaModFix/>
          </a:blip>
          <a:stretch>
            <a:fillRect/>
          </a:stretch>
        </p:blipFill>
        <p:spPr>
          <a:xfrm>
            <a:off x="5287899" y="3411925"/>
            <a:ext cx="3939723" cy="165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2700"/>
                                        <p:tgtEl>
                                          <p:spTgt spid="3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2077250"/>
            <a:ext cx="8512200" cy="59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VII Secretum</a:t>
            </a:r>
            <a:endParaRPr/>
          </a:p>
        </p:txBody>
      </p:sp>
      <p:sp>
        <p:nvSpPr>
          <p:cNvPr id="172" name="Shape 172"/>
          <p:cNvSpPr txBox="1"/>
          <p:nvPr>
            <p:ph idx="1" type="subTitle"/>
          </p:nvPr>
        </p:nvSpPr>
        <p:spPr>
          <a:xfrm>
            <a:off x="2450700" y="2778650"/>
            <a:ext cx="4242600" cy="40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What is 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76275" y="0"/>
            <a:ext cx="9220276" cy="5143500"/>
          </a:xfrm>
          <a:prstGeom prst="rect">
            <a:avLst/>
          </a:prstGeom>
          <a:noFill/>
          <a:ln>
            <a:noFill/>
          </a:ln>
        </p:spPr>
      </p:pic>
      <p:sp>
        <p:nvSpPr>
          <p:cNvPr id="313" name="Shape 313"/>
          <p:cNvSpPr txBox="1"/>
          <p:nvPr/>
        </p:nvSpPr>
        <p:spPr>
          <a:xfrm>
            <a:off x="365300" y="2973575"/>
            <a:ext cx="3901500" cy="143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800">
              <a:solidFill>
                <a:srgbClr val="4A86E8"/>
              </a:solidFill>
              <a:latin typeface="Spectral SC"/>
              <a:ea typeface="Spectral SC"/>
              <a:cs typeface="Spectral SC"/>
              <a:sym typeface="Spectral SC"/>
            </a:endParaRPr>
          </a:p>
        </p:txBody>
      </p:sp>
      <p:sp>
        <p:nvSpPr>
          <p:cNvPr id="314" name="Shape 314"/>
          <p:cNvSpPr txBox="1"/>
          <p:nvPr/>
        </p:nvSpPr>
        <p:spPr>
          <a:xfrm>
            <a:off x="233800" y="3002800"/>
            <a:ext cx="4200900" cy="138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D966"/>
                </a:solidFill>
                <a:latin typeface="Spectral SC"/>
                <a:ea typeface="Spectral SC"/>
                <a:cs typeface="Spectral SC"/>
                <a:sym typeface="Spectral SC"/>
              </a:rPr>
              <a:t>Flames of motivation can be sparked by magic</a:t>
            </a:r>
            <a:endParaRPr sz="1800">
              <a:solidFill>
                <a:srgbClr val="FFD966"/>
              </a:solidFill>
              <a:latin typeface="Spectral SC"/>
              <a:ea typeface="Spectral SC"/>
              <a:cs typeface="Spectral SC"/>
              <a:sym typeface="Spectral SC"/>
            </a:endParaRPr>
          </a:p>
          <a:p>
            <a:pPr indent="0" lvl="0" marL="0">
              <a:spcBef>
                <a:spcPts val="0"/>
              </a:spcBef>
              <a:spcAft>
                <a:spcPts val="0"/>
              </a:spcAft>
              <a:buNone/>
            </a:pPr>
            <a:r>
              <a:rPr lang="en" sz="1800">
                <a:solidFill>
                  <a:srgbClr val="FFD966"/>
                </a:solidFill>
                <a:latin typeface="Spectral SC"/>
                <a:ea typeface="Spectral SC"/>
                <a:cs typeface="Spectral SC"/>
                <a:sym typeface="Spectral SC"/>
              </a:rPr>
              <a:t>A video depicting how it can be done</a:t>
            </a:r>
            <a:endParaRPr sz="1800">
              <a:solidFill>
                <a:srgbClr val="FFD966"/>
              </a:solidFill>
              <a:latin typeface="Spectral SC"/>
              <a:ea typeface="Spectral SC"/>
              <a:cs typeface="Spectral SC"/>
              <a:sym typeface="Spectral S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3400"/>
                                        <p:tgtEl>
                                          <p:spTgt spid="3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D966"/>
                </a:solidFill>
              </a:rPr>
              <a:t>Persistence through magic </a:t>
            </a:r>
            <a:endParaRPr sz="1800">
              <a:solidFill>
                <a:srgbClr val="FFD966"/>
              </a:solidFill>
            </a:endParaRPr>
          </a:p>
        </p:txBody>
      </p:sp>
      <p:sp>
        <p:nvSpPr>
          <p:cNvPr id="320" name="Shape 320"/>
          <p:cNvSpPr txBox="1"/>
          <p:nvPr>
            <p:ph idx="1" type="body"/>
          </p:nvPr>
        </p:nvSpPr>
        <p:spPr>
          <a:xfrm>
            <a:off x="311700" y="110862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FD966"/>
              </a:buClr>
              <a:buSzPts val="1400"/>
              <a:buChar char="●"/>
            </a:pPr>
            <a:r>
              <a:rPr lang="en" sz="1400">
                <a:solidFill>
                  <a:srgbClr val="FFD966"/>
                </a:solidFill>
              </a:rPr>
              <a:t>The site focused on asian culture to depict</a:t>
            </a:r>
            <a:endParaRPr sz="1400">
              <a:solidFill>
                <a:srgbClr val="FFD966"/>
              </a:solidFill>
            </a:endParaRPr>
          </a:p>
          <a:p>
            <a:pPr indent="0" lvl="0" marL="0" rtl="0">
              <a:spcBef>
                <a:spcPts val="1600"/>
              </a:spcBef>
              <a:spcAft>
                <a:spcPts val="0"/>
              </a:spcAft>
              <a:buNone/>
            </a:pPr>
            <a:r>
              <a:rPr lang="en" sz="1400">
                <a:solidFill>
                  <a:srgbClr val="FFD966"/>
                </a:solidFill>
              </a:rPr>
              <a:t>the internal struggle. </a:t>
            </a:r>
            <a:endParaRPr sz="1400">
              <a:solidFill>
                <a:srgbClr val="FFD966"/>
              </a:solidFill>
            </a:endParaRPr>
          </a:p>
          <a:p>
            <a:pPr indent="-317500" lvl="0" marL="457200" rtl="0">
              <a:spcBef>
                <a:spcPts val="1600"/>
              </a:spcBef>
              <a:spcAft>
                <a:spcPts val="0"/>
              </a:spcAft>
              <a:buClr>
                <a:srgbClr val="FFD966"/>
              </a:buClr>
              <a:buSzPts val="1400"/>
              <a:buChar char="●"/>
            </a:pPr>
            <a:r>
              <a:rPr lang="en" sz="1400">
                <a:solidFill>
                  <a:srgbClr val="FFD966"/>
                </a:solidFill>
              </a:rPr>
              <a:t>A small clickable trick was added to attract</a:t>
            </a:r>
            <a:endParaRPr sz="1400">
              <a:solidFill>
                <a:srgbClr val="FFD966"/>
              </a:solidFill>
            </a:endParaRPr>
          </a:p>
          <a:p>
            <a:pPr indent="0" lvl="0" marL="0">
              <a:spcBef>
                <a:spcPts val="1600"/>
              </a:spcBef>
              <a:spcAft>
                <a:spcPts val="0"/>
              </a:spcAft>
              <a:buNone/>
            </a:pPr>
            <a:r>
              <a:rPr lang="en" sz="1400">
                <a:solidFill>
                  <a:srgbClr val="FFD966"/>
                </a:solidFill>
              </a:rPr>
              <a:t>the user during his stay.</a:t>
            </a:r>
            <a:endParaRPr sz="1400">
              <a:solidFill>
                <a:srgbClr val="FFD966"/>
              </a:solidFill>
            </a:endParaRPr>
          </a:p>
          <a:p>
            <a:pPr indent="0" lvl="0" marL="0" rtl="0">
              <a:spcBef>
                <a:spcPts val="1600"/>
              </a:spcBef>
              <a:spcAft>
                <a:spcPts val="0"/>
              </a:spcAft>
              <a:buNone/>
            </a:pPr>
            <a:r>
              <a:t/>
            </a:r>
            <a:endParaRPr>
              <a:solidFill>
                <a:srgbClr val="FFD966"/>
              </a:solidFill>
            </a:endParaRPr>
          </a:p>
          <a:p>
            <a:pPr indent="0" lvl="0" marL="0">
              <a:spcBef>
                <a:spcPts val="1600"/>
              </a:spcBef>
              <a:spcAft>
                <a:spcPts val="1600"/>
              </a:spcAft>
              <a:buNone/>
            </a:pPr>
            <a:r>
              <a:t/>
            </a:r>
            <a:endParaRPr>
              <a:solidFill>
                <a:srgbClr val="FFD966"/>
              </a:solidFill>
            </a:endParaRPr>
          </a:p>
        </p:txBody>
      </p:sp>
      <p:pic>
        <p:nvPicPr>
          <p:cNvPr id="321" name="Shape 321"/>
          <p:cNvPicPr preferRelativeResize="0"/>
          <p:nvPr/>
        </p:nvPicPr>
        <p:blipFill>
          <a:blip r:embed="rId3">
            <a:alphaModFix/>
          </a:blip>
          <a:stretch>
            <a:fillRect/>
          </a:stretch>
        </p:blipFill>
        <p:spPr>
          <a:xfrm rot="697717">
            <a:off x="4937300" y="703575"/>
            <a:ext cx="3805675" cy="380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3600"/>
                                        <p:tgtEl>
                                          <p:spTgt spid="3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rgbClr val="FFD966"/>
              </a:buClr>
              <a:buSzPts val="1800"/>
              <a:buFont typeface="Spectral SC"/>
              <a:buChar char="●"/>
            </a:pPr>
            <a:r>
              <a:rPr lang="en" sz="1800">
                <a:solidFill>
                  <a:srgbClr val="FFD966"/>
                </a:solidFill>
                <a:latin typeface="Spectral SC"/>
                <a:ea typeface="Spectral SC"/>
                <a:cs typeface="Spectral SC"/>
                <a:sym typeface="Spectral SC"/>
              </a:rPr>
              <a:t>The small game attracts the user and keeps his attention while dealing with philosophy</a:t>
            </a:r>
            <a:endParaRPr sz="1800">
              <a:solidFill>
                <a:srgbClr val="FFD966"/>
              </a:solidFill>
              <a:latin typeface="Spectral SC"/>
              <a:ea typeface="Spectral SC"/>
              <a:cs typeface="Spectral SC"/>
              <a:sym typeface="Spectral SC"/>
            </a:endParaRPr>
          </a:p>
        </p:txBody>
      </p:sp>
      <p:sp>
        <p:nvSpPr>
          <p:cNvPr id="327" name="Shape 327"/>
          <p:cNvSpPr txBox="1"/>
          <p:nvPr>
            <p:ph idx="1" type="body"/>
          </p:nvPr>
        </p:nvSpPr>
        <p:spPr>
          <a:xfrm>
            <a:off x="311700" y="11661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FD966"/>
                </a:solidFill>
                <a:latin typeface="Spectral SC"/>
                <a:ea typeface="Spectral SC"/>
                <a:cs typeface="Spectral SC"/>
                <a:sym typeface="Spectral SC"/>
              </a:rPr>
              <a:t>It is Simple and easy and adds to the appearance of the site</a:t>
            </a:r>
            <a:endParaRPr>
              <a:solidFill>
                <a:srgbClr val="FFD966"/>
              </a:solidFill>
              <a:latin typeface="Spectral SC"/>
              <a:ea typeface="Spectral SC"/>
              <a:cs typeface="Spectral SC"/>
              <a:sym typeface="Spectral SC"/>
            </a:endParaRPr>
          </a:p>
          <a:p>
            <a:pPr indent="0" lvl="0" marL="0">
              <a:spcBef>
                <a:spcPts val="1600"/>
              </a:spcBef>
              <a:spcAft>
                <a:spcPts val="0"/>
              </a:spcAft>
              <a:buNone/>
            </a:pPr>
            <a:r>
              <a:t/>
            </a:r>
            <a:endParaRPr>
              <a:solidFill>
                <a:srgbClr val="FFD966"/>
              </a:solidFill>
              <a:latin typeface="Spectral SC"/>
              <a:ea typeface="Spectral SC"/>
              <a:cs typeface="Spectral SC"/>
              <a:sym typeface="Spectral SC"/>
            </a:endParaRPr>
          </a:p>
          <a:p>
            <a:pPr indent="0" lvl="0" marL="0">
              <a:spcBef>
                <a:spcPts val="1600"/>
              </a:spcBef>
              <a:spcAft>
                <a:spcPts val="1600"/>
              </a:spcAft>
              <a:buNone/>
            </a:pPr>
            <a:r>
              <a:t/>
            </a:r>
            <a:endParaRPr>
              <a:solidFill>
                <a:srgbClr val="FFD966"/>
              </a:solidFill>
              <a:latin typeface="Spectral SC"/>
              <a:ea typeface="Spectral SC"/>
              <a:cs typeface="Spectral SC"/>
              <a:sym typeface="Spectral SC"/>
            </a:endParaRPr>
          </a:p>
        </p:txBody>
      </p:sp>
      <p:pic>
        <p:nvPicPr>
          <p:cNvPr id="328" name="Shape 328"/>
          <p:cNvPicPr preferRelativeResize="0"/>
          <p:nvPr/>
        </p:nvPicPr>
        <p:blipFill>
          <a:blip r:embed="rId3">
            <a:alphaModFix/>
          </a:blip>
          <a:stretch>
            <a:fillRect/>
          </a:stretch>
        </p:blipFill>
        <p:spPr>
          <a:xfrm>
            <a:off x="0" y="2649691"/>
            <a:ext cx="9144002" cy="24938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2500"/>
                                        <p:tgtEl>
                                          <p:spTgt spid="326"/>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2500"/>
                                        <p:tgtEl>
                                          <p:spTgt spid="3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D966"/>
                </a:solidFill>
                <a:latin typeface="Spectral SC"/>
                <a:ea typeface="Spectral SC"/>
                <a:cs typeface="Spectral SC"/>
                <a:sym typeface="Spectral SC"/>
              </a:rPr>
              <a:t>Principles through magic and illusion</a:t>
            </a:r>
            <a:endParaRPr sz="1800">
              <a:solidFill>
                <a:srgbClr val="FFD966"/>
              </a:solidFill>
              <a:latin typeface="Spectral SC"/>
              <a:ea typeface="Spectral SC"/>
              <a:cs typeface="Spectral SC"/>
              <a:sym typeface="Spectral SC"/>
            </a:endParaRPr>
          </a:p>
        </p:txBody>
      </p:sp>
      <p:sp>
        <p:nvSpPr>
          <p:cNvPr id="334" name="Shape 3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Clr>
                <a:srgbClr val="FFD966"/>
              </a:buClr>
              <a:buSzPts val="1400"/>
              <a:buChar char="●"/>
            </a:pPr>
            <a:r>
              <a:rPr lang="en" sz="1400">
                <a:solidFill>
                  <a:srgbClr val="FFD966"/>
                </a:solidFill>
              </a:rPr>
              <a:t>A video heavy site </a:t>
            </a:r>
            <a:endParaRPr sz="1400">
              <a:solidFill>
                <a:srgbClr val="FFD966"/>
              </a:solidFill>
            </a:endParaRPr>
          </a:p>
          <a:p>
            <a:pPr indent="-317500" lvl="0" marL="457200" rtl="0">
              <a:spcBef>
                <a:spcPts val="0"/>
              </a:spcBef>
              <a:spcAft>
                <a:spcPts val="0"/>
              </a:spcAft>
              <a:buClr>
                <a:srgbClr val="FFD966"/>
              </a:buClr>
              <a:buSzPts val="1400"/>
              <a:buChar char="●"/>
            </a:pPr>
            <a:r>
              <a:rPr lang="en" sz="1400">
                <a:solidFill>
                  <a:srgbClr val="FFD966"/>
                </a:solidFill>
              </a:rPr>
              <a:t>Relaxing theme to counter the strict aspect of “principles”</a:t>
            </a:r>
            <a:endParaRPr sz="1400">
              <a:solidFill>
                <a:srgbClr val="FFD966"/>
              </a:solidFill>
            </a:endParaRPr>
          </a:p>
          <a:p>
            <a:pPr indent="-317500" lvl="0" marL="457200">
              <a:spcBef>
                <a:spcPts val="0"/>
              </a:spcBef>
              <a:spcAft>
                <a:spcPts val="0"/>
              </a:spcAft>
              <a:buClr>
                <a:srgbClr val="FFD966"/>
              </a:buClr>
              <a:buSzPts val="1400"/>
              <a:buChar char="●"/>
            </a:pPr>
            <a:r>
              <a:rPr lang="en" sz="1400">
                <a:solidFill>
                  <a:srgbClr val="FFD966"/>
                </a:solidFill>
              </a:rPr>
              <a:t>Few explanatory words</a:t>
            </a:r>
            <a:endParaRPr sz="1400">
              <a:solidFill>
                <a:srgbClr val="FFD966"/>
              </a:solidFill>
            </a:endParaRPr>
          </a:p>
          <a:p>
            <a:pPr indent="0" lvl="0" marL="0">
              <a:spcBef>
                <a:spcPts val="1600"/>
              </a:spcBef>
              <a:spcAft>
                <a:spcPts val="1600"/>
              </a:spcAft>
              <a:buNone/>
            </a:pPr>
            <a:r>
              <a:t/>
            </a:r>
            <a:endParaRPr sz="1400">
              <a:solidFill>
                <a:srgbClr val="FFD966"/>
              </a:solidFill>
            </a:endParaRPr>
          </a:p>
        </p:txBody>
      </p:sp>
      <p:pic>
        <p:nvPicPr>
          <p:cNvPr id="335" name="Shape 335"/>
          <p:cNvPicPr preferRelativeResize="0"/>
          <p:nvPr/>
        </p:nvPicPr>
        <p:blipFill>
          <a:blip r:embed="rId3">
            <a:alphaModFix/>
          </a:blip>
          <a:stretch>
            <a:fillRect/>
          </a:stretch>
        </p:blipFill>
        <p:spPr>
          <a:xfrm>
            <a:off x="4843972" y="2245347"/>
            <a:ext cx="3671175" cy="270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FFD966"/>
                </a:solidFill>
                <a:latin typeface="Spectral SC"/>
                <a:ea typeface="Spectral SC"/>
                <a:cs typeface="Spectral SC"/>
                <a:sym typeface="Spectral SC"/>
              </a:rPr>
              <a:t>Teaching through magic</a:t>
            </a:r>
            <a:endParaRPr sz="1400">
              <a:solidFill>
                <a:srgbClr val="FFD966"/>
              </a:solidFill>
              <a:latin typeface="Spectral SC"/>
              <a:ea typeface="Spectral SC"/>
              <a:cs typeface="Spectral SC"/>
              <a:sym typeface="Spectral SC"/>
            </a:endParaRPr>
          </a:p>
        </p:txBody>
      </p:sp>
      <p:sp>
        <p:nvSpPr>
          <p:cNvPr id="341" name="Shape 3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FD966"/>
              </a:buClr>
              <a:buSzPts val="1400"/>
              <a:buFont typeface="Spectral SC"/>
              <a:buChar char="●"/>
            </a:pPr>
            <a:r>
              <a:rPr lang="en" sz="1400">
                <a:solidFill>
                  <a:srgbClr val="FFD966"/>
                </a:solidFill>
                <a:latin typeface="Spectral SC"/>
                <a:ea typeface="Spectral SC"/>
                <a:cs typeface="Spectral SC"/>
                <a:sym typeface="Spectral SC"/>
              </a:rPr>
              <a:t>Short explanation of how magic in teaching could work</a:t>
            </a:r>
            <a:endParaRPr sz="1400">
              <a:solidFill>
                <a:srgbClr val="FFD966"/>
              </a:solidFill>
              <a:latin typeface="Spectral SC"/>
              <a:ea typeface="Spectral SC"/>
              <a:cs typeface="Spectral SC"/>
              <a:sym typeface="Spectral SC"/>
            </a:endParaRPr>
          </a:p>
          <a:p>
            <a:pPr indent="-317500" lvl="0" marL="457200">
              <a:spcBef>
                <a:spcPts val="0"/>
              </a:spcBef>
              <a:spcAft>
                <a:spcPts val="0"/>
              </a:spcAft>
              <a:buClr>
                <a:srgbClr val="FFD966"/>
              </a:buClr>
              <a:buSzPts val="1400"/>
              <a:buFont typeface="Spectral SC"/>
              <a:buChar char="●"/>
            </a:pPr>
            <a:r>
              <a:rPr lang="en" sz="1400">
                <a:solidFill>
                  <a:srgbClr val="FFD966"/>
                </a:solidFill>
                <a:latin typeface="Spectral SC"/>
                <a:ea typeface="Spectral SC"/>
                <a:cs typeface="Spectral SC"/>
                <a:sym typeface="Spectral SC"/>
              </a:rPr>
              <a:t>An actual method a teacher could use</a:t>
            </a:r>
            <a:endParaRPr sz="1400">
              <a:solidFill>
                <a:srgbClr val="FFD966"/>
              </a:solidFill>
              <a:latin typeface="Spectral SC"/>
              <a:ea typeface="Spectral SC"/>
              <a:cs typeface="Spectral SC"/>
              <a:sym typeface="Spectral SC"/>
            </a:endParaRPr>
          </a:p>
          <a:p>
            <a:pPr indent="-317500" lvl="0" marL="457200">
              <a:spcBef>
                <a:spcPts val="0"/>
              </a:spcBef>
              <a:spcAft>
                <a:spcPts val="0"/>
              </a:spcAft>
              <a:buClr>
                <a:srgbClr val="FFD966"/>
              </a:buClr>
              <a:buSzPts val="1400"/>
              <a:buFont typeface="Spectral SC"/>
              <a:buChar char="●"/>
            </a:pPr>
            <a:r>
              <a:rPr lang="en" sz="1400">
                <a:solidFill>
                  <a:srgbClr val="FFD966"/>
                </a:solidFill>
                <a:latin typeface="Spectral SC"/>
                <a:ea typeface="Spectral SC"/>
                <a:cs typeface="Spectral SC"/>
                <a:sym typeface="Spectral SC"/>
              </a:rPr>
              <a:t>Practical usage of magic in teaching shown in a video</a:t>
            </a:r>
            <a:endParaRPr sz="1400">
              <a:solidFill>
                <a:srgbClr val="FFD966"/>
              </a:solidFill>
              <a:latin typeface="Spectral SC"/>
              <a:ea typeface="Spectral SC"/>
              <a:cs typeface="Spectral SC"/>
              <a:sym typeface="Spectral SC"/>
            </a:endParaRPr>
          </a:p>
        </p:txBody>
      </p:sp>
      <p:pic>
        <p:nvPicPr>
          <p:cNvPr id="342" name="Shape 342"/>
          <p:cNvPicPr preferRelativeResize="0"/>
          <p:nvPr/>
        </p:nvPicPr>
        <p:blipFill>
          <a:blip r:embed="rId3">
            <a:alphaModFix/>
          </a:blip>
          <a:stretch>
            <a:fillRect/>
          </a:stretch>
        </p:blipFill>
        <p:spPr>
          <a:xfrm>
            <a:off x="2856350" y="2732450"/>
            <a:ext cx="2659774" cy="201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3000"/>
                                        <p:tgtEl>
                                          <p:spTgt spid="3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Shape 347"/>
          <p:cNvPicPr preferRelativeResize="0"/>
          <p:nvPr/>
        </p:nvPicPr>
        <p:blipFill rotWithShape="1">
          <a:blip r:embed="rId3">
            <a:alphaModFix amt="50000"/>
          </a:blip>
          <a:srcRect b="6055" l="0" r="0" t="6055"/>
          <a:stretch/>
        </p:blipFill>
        <p:spPr>
          <a:xfrm>
            <a:off x="0" y="0"/>
            <a:ext cx="9144004" cy="5143498"/>
          </a:xfrm>
          <a:prstGeom prst="rect">
            <a:avLst/>
          </a:prstGeom>
          <a:noFill/>
          <a:ln>
            <a:noFill/>
          </a:ln>
        </p:spPr>
      </p:pic>
      <p:sp>
        <p:nvSpPr>
          <p:cNvPr id="348" name="Shape 348"/>
          <p:cNvSpPr txBox="1"/>
          <p:nvPr>
            <p:ph type="ctrTitle"/>
          </p:nvPr>
        </p:nvSpPr>
        <p:spPr>
          <a:xfrm>
            <a:off x="1837575" y="1251525"/>
            <a:ext cx="5445900" cy="2640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Notable Magicians</a:t>
            </a:r>
            <a:endParaRPr/>
          </a:p>
          <a:p>
            <a:pPr indent="0" lvl="0" marL="0">
              <a:spcBef>
                <a:spcPts val="0"/>
              </a:spcBef>
              <a:spcAft>
                <a:spcPts val="0"/>
              </a:spcAft>
              <a:buNone/>
            </a:pPr>
            <a:r>
              <a:rPr lang="en"/>
              <a:t>-</a:t>
            </a:r>
            <a:endParaRPr/>
          </a:p>
          <a:p>
            <a:pPr indent="0" lvl="0" marL="0" rtl="0">
              <a:spcBef>
                <a:spcPts val="0"/>
              </a:spcBef>
              <a:spcAft>
                <a:spcPts val="0"/>
              </a:spcAft>
              <a:buNone/>
            </a:pPr>
            <a:r>
              <a:rPr lang="en"/>
              <a:t>Biographies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Shape 353"/>
          <p:cNvPicPr preferRelativeResize="0"/>
          <p:nvPr/>
        </p:nvPicPr>
        <p:blipFill rotWithShape="1">
          <a:blip r:embed="rId3">
            <a:alphaModFix/>
          </a:blip>
          <a:srcRect b="0" l="1904" r="1904" t="0"/>
          <a:stretch/>
        </p:blipFill>
        <p:spPr>
          <a:xfrm>
            <a:off x="1" y="0"/>
            <a:ext cx="9143998" cy="5143500"/>
          </a:xfrm>
          <a:prstGeom prst="rect">
            <a:avLst/>
          </a:prstGeom>
          <a:noFill/>
          <a:ln>
            <a:noFill/>
          </a:ln>
        </p:spPr>
      </p:pic>
      <p:sp>
        <p:nvSpPr>
          <p:cNvPr id="354" name="Shape 354"/>
          <p:cNvSpPr/>
          <p:nvPr/>
        </p:nvSpPr>
        <p:spPr>
          <a:xfrm>
            <a:off x="0" y="2574400"/>
            <a:ext cx="4568400" cy="1714500"/>
          </a:xfrm>
          <a:prstGeom prst="rect">
            <a:avLst/>
          </a:prstGeom>
          <a:solidFill>
            <a:srgbClr val="FFFFFF">
              <a:alpha val="854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Shape 355"/>
          <p:cNvSpPr txBox="1"/>
          <p:nvPr>
            <p:ph type="title"/>
          </p:nvPr>
        </p:nvSpPr>
        <p:spPr>
          <a:xfrm>
            <a:off x="351600" y="2736850"/>
            <a:ext cx="3997500" cy="1389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Main Catalog</a:t>
            </a:r>
            <a:r>
              <a:rPr lang="en"/>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2627250" y="-1222325"/>
            <a:ext cx="3889500" cy="18330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latin typeface="Helvetica Neue"/>
                <a:ea typeface="Helvetica Neue"/>
                <a:cs typeface="Helvetica Neue"/>
                <a:sym typeface="Helvetica Neue"/>
              </a:rPr>
              <a:t>Two time periods</a:t>
            </a:r>
            <a:endParaRPr>
              <a:latin typeface="Helvetica Neue"/>
              <a:ea typeface="Helvetica Neue"/>
              <a:cs typeface="Helvetica Neue"/>
              <a:sym typeface="Helvetica Neue"/>
            </a:endParaRPr>
          </a:p>
        </p:txBody>
      </p:sp>
      <p:sp>
        <p:nvSpPr>
          <p:cNvPr id="361" name="Shape 361"/>
          <p:cNvSpPr txBox="1"/>
          <p:nvPr/>
        </p:nvSpPr>
        <p:spPr>
          <a:xfrm>
            <a:off x="3125375" y="3505625"/>
            <a:ext cx="2610000" cy="708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rgbClr val="FFFFFF"/>
                </a:solidFill>
                <a:latin typeface="Helvetica Neue"/>
                <a:ea typeface="Helvetica Neue"/>
                <a:cs typeface="Helvetica Neue"/>
                <a:sym typeface="Helvetica Neue"/>
              </a:rPr>
              <a:t>A short description appears on hover</a:t>
            </a:r>
            <a:endParaRPr>
              <a:solidFill>
                <a:srgbClr val="FFFFFF"/>
              </a:solidFill>
              <a:latin typeface="Helvetica Neue"/>
              <a:ea typeface="Helvetica Neue"/>
              <a:cs typeface="Helvetica Neue"/>
              <a:sym typeface="Helvetica Neue"/>
            </a:endParaRPr>
          </a:p>
        </p:txBody>
      </p:sp>
      <p:pic>
        <p:nvPicPr>
          <p:cNvPr id="362" name="Shape 362"/>
          <p:cNvPicPr preferRelativeResize="0"/>
          <p:nvPr/>
        </p:nvPicPr>
        <p:blipFill>
          <a:blip r:embed="rId3">
            <a:alphaModFix/>
          </a:blip>
          <a:stretch>
            <a:fillRect/>
          </a:stretch>
        </p:blipFill>
        <p:spPr>
          <a:xfrm>
            <a:off x="139557" y="762937"/>
            <a:ext cx="4205620" cy="2465325"/>
          </a:xfrm>
          <a:prstGeom prst="rect">
            <a:avLst/>
          </a:prstGeom>
          <a:noFill/>
          <a:ln>
            <a:noFill/>
          </a:ln>
        </p:spPr>
      </p:pic>
      <p:pic>
        <p:nvPicPr>
          <p:cNvPr id="363" name="Shape 363"/>
          <p:cNvPicPr preferRelativeResize="0"/>
          <p:nvPr/>
        </p:nvPicPr>
        <p:blipFill>
          <a:blip r:embed="rId4">
            <a:alphaModFix/>
          </a:blip>
          <a:stretch>
            <a:fillRect/>
          </a:stretch>
        </p:blipFill>
        <p:spPr>
          <a:xfrm>
            <a:off x="4529000" y="762913"/>
            <a:ext cx="4205624" cy="2465368"/>
          </a:xfrm>
          <a:prstGeom prst="rect">
            <a:avLst/>
          </a:prstGeom>
          <a:noFill/>
          <a:ln>
            <a:noFill/>
          </a:ln>
        </p:spPr>
      </p:pic>
      <p:pic>
        <p:nvPicPr>
          <p:cNvPr id="364" name="Shape 364"/>
          <p:cNvPicPr preferRelativeResize="0"/>
          <p:nvPr/>
        </p:nvPicPr>
        <p:blipFill>
          <a:blip r:embed="rId5">
            <a:alphaModFix/>
          </a:blip>
          <a:stretch>
            <a:fillRect/>
          </a:stretch>
        </p:blipFill>
        <p:spPr>
          <a:xfrm>
            <a:off x="1474275" y="3038925"/>
            <a:ext cx="1309750" cy="1905100"/>
          </a:xfrm>
          <a:prstGeom prst="rect">
            <a:avLst/>
          </a:prstGeom>
          <a:noFill/>
          <a:ln>
            <a:noFill/>
          </a:ln>
        </p:spPr>
      </p:pic>
      <p:pic>
        <p:nvPicPr>
          <p:cNvPr id="365" name="Shape 365"/>
          <p:cNvPicPr preferRelativeResize="0"/>
          <p:nvPr/>
        </p:nvPicPr>
        <p:blipFill>
          <a:blip r:embed="rId6">
            <a:alphaModFix/>
          </a:blip>
          <a:stretch>
            <a:fillRect/>
          </a:stretch>
        </p:blipFill>
        <p:spPr>
          <a:xfrm>
            <a:off x="6079650" y="2987975"/>
            <a:ext cx="1421625" cy="2007000"/>
          </a:xfrm>
          <a:prstGeom prst="rect">
            <a:avLst/>
          </a:prstGeom>
          <a:noFill/>
          <a:ln>
            <a:noFill/>
          </a:ln>
        </p:spPr>
      </p:pic>
      <p:pic>
        <p:nvPicPr>
          <p:cNvPr id="366" name="Shape 366"/>
          <p:cNvPicPr preferRelativeResize="0"/>
          <p:nvPr/>
        </p:nvPicPr>
        <p:blipFill>
          <a:blip r:embed="rId7">
            <a:alphaModFix/>
          </a:blip>
          <a:stretch>
            <a:fillRect/>
          </a:stretch>
        </p:blipFill>
        <p:spPr>
          <a:xfrm>
            <a:off x="2145175" y="3857950"/>
            <a:ext cx="591800" cy="591800"/>
          </a:xfrm>
          <a:prstGeom prst="rect">
            <a:avLst/>
          </a:prstGeom>
          <a:noFill/>
          <a:ln>
            <a:noFill/>
          </a:ln>
        </p:spPr>
      </p:pic>
      <p:pic>
        <p:nvPicPr>
          <p:cNvPr id="367" name="Shape 367"/>
          <p:cNvPicPr preferRelativeResize="0"/>
          <p:nvPr/>
        </p:nvPicPr>
        <p:blipFill>
          <a:blip r:embed="rId7">
            <a:alphaModFix/>
          </a:blip>
          <a:stretch>
            <a:fillRect/>
          </a:stretch>
        </p:blipFill>
        <p:spPr>
          <a:xfrm>
            <a:off x="6909475" y="4352225"/>
            <a:ext cx="591800" cy="59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Shape 372"/>
          <p:cNvPicPr preferRelativeResize="0"/>
          <p:nvPr/>
        </p:nvPicPr>
        <p:blipFill>
          <a:blip r:embed="rId3">
            <a:alphaModFix/>
          </a:blip>
          <a:stretch>
            <a:fillRect/>
          </a:stretch>
        </p:blipFill>
        <p:spPr>
          <a:xfrm>
            <a:off x="5161126" y="0"/>
            <a:ext cx="3393749" cy="5143501"/>
          </a:xfrm>
          <a:prstGeom prst="rect">
            <a:avLst/>
          </a:prstGeom>
          <a:noFill/>
          <a:ln>
            <a:noFill/>
          </a:ln>
        </p:spPr>
      </p:pic>
      <p:sp>
        <p:nvSpPr>
          <p:cNvPr id="373" name="Shape 373"/>
          <p:cNvSpPr txBox="1"/>
          <p:nvPr>
            <p:ph type="title"/>
          </p:nvPr>
        </p:nvSpPr>
        <p:spPr>
          <a:xfrm>
            <a:off x="302175" y="264800"/>
            <a:ext cx="3889500" cy="7836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latin typeface="Helvetica Neue"/>
                <a:ea typeface="Helvetica Neue"/>
                <a:cs typeface="Helvetica Neue"/>
                <a:sym typeface="Helvetica Neue"/>
              </a:rPr>
              <a:t>Magicians of the Past</a:t>
            </a:r>
            <a:endParaRPr>
              <a:latin typeface="Helvetica Neue"/>
              <a:ea typeface="Helvetica Neue"/>
              <a:cs typeface="Helvetica Neue"/>
              <a:sym typeface="Helvetica Neue"/>
            </a:endParaRPr>
          </a:p>
        </p:txBody>
      </p:sp>
      <p:sp>
        <p:nvSpPr>
          <p:cNvPr id="374" name="Shape 374"/>
          <p:cNvSpPr txBox="1"/>
          <p:nvPr/>
        </p:nvSpPr>
        <p:spPr>
          <a:xfrm>
            <a:off x="514350" y="1245875"/>
            <a:ext cx="3677400" cy="32289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Jean Eugène Robert-Houdin</a:t>
            </a:r>
            <a:endParaRPr sz="1800">
              <a:solidFill>
                <a:srgbClr val="FFFFFF"/>
              </a:solidFill>
              <a:latin typeface="Helvetica Neue"/>
              <a:ea typeface="Helvetica Neue"/>
              <a:cs typeface="Helvetica Neue"/>
              <a:sym typeface="Helvetica Neue"/>
            </a:endParaRPr>
          </a:p>
          <a:p>
            <a:pPr indent="-342900" lvl="0" marL="457200" rtl="0">
              <a:lnSpc>
                <a:spcPct val="115000"/>
              </a:lnSpc>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John Henry Anderson</a:t>
            </a:r>
            <a:endParaRPr sz="1800">
              <a:solidFill>
                <a:srgbClr val="FFFFFF"/>
              </a:solidFill>
              <a:latin typeface="Helvetica Neue"/>
              <a:ea typeface="Helvetica Neue"/>
              <a:cs typeface="Helvetica Neue"/>
              <a:sym typeface="Helvetica Neue"/>
            </a:endParaRPr>
          </a:p>
          <a:p>
            <a:pPr indent="-342900" lvl="0" marL="457200" rtl="0">
              <a:lnSpc>
                <a:spcPct val="115000"/>
              </a:lnSpc>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Harry Houdini</a:t>
            </a:r>
            <a:endParaRPr sz="1800">
              <a:solidFill>
                <a:srgbClr val="FFFFFF"/>
              </a:solidFill>
              <a:latin typeface="Helvetica Neue"/>
              <a:ea typeface="Helvetica Neue"/>
              <a:cs typeface="Helvetica Neue"/>
              <a:sym typeface="Helvetica Neue"/>
            </a:endParaRPr>
          </a:p>
          <a:p>
            <a:pPr indent="-342900" lvl="0" marL="457200" rtl="0">
              <a:lnSpc>
                <a:spcPct val="115000"/>
              </a:lnSpc>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Carl Ballantine</a:t>
            </a:r>
            <a:endParaRPr sz="1800">
              <a:solidFill>
                <a:srgbClr val="FFFFFF"/>
              </a:solidFill>
              <a:latin typeface="Helvetica Neue"/>
              <a:ea typeface="Helvetica Neue"/>
              <a:cs typeface="Helvetica Neue"/>
              <a:sym typeface="Helvetica Neue"/>
            </a:endParaRPr>
          </a:p>
          <a:p>
            <a:pPr indent="-342900" lvl="0" marL="457200" rtl="0">
              <a:lnSpc>
                <a:spcPct val="115000"/>
              </a:lnSpc>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Harry Blackstone Jr</a:t>
            </a:r>
            <a:endParaRPr sz="1800">
              <a:solidFill>
                <a:srgbClr val="FFFFFF"/>
              </a:solidFill>
              <a:latin typeface="Helvetica Neue"/>
              <a:ea typeface="Helvetica Neue"/>
              <a:cs typeface="Helvetica Neue"/>
              <a:sym typeface="Helvetica Neue"/>
            </a:endParaRPr>
          </a:p>
          <a:p>
            <a:pPr indent="-342900" lvl="0" marL="457200" rtl="0">
              <a:lnSpc>
                <a:spcPct val="115000"/>
              </a:lnSpc>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Doug Henning</a:t>
            </a:r>
            <a:endParaRPr sz="1800">
              <a:solidFill>
                <a:srgbClr val="FFFFFF"/>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1698900" y="-1103400"/>
            <a:ext cx="5746200" cy="18330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latin typeface="Helvetica Neue"/>
                <a:ea typeface="Helvetica Neue"/>
                <a:cs typeface="Helvetica Neue"/>
                <a:sym typeface="Helvetica Neue"/>
              </a:rPr>
              <a:t>A sample of a biography page</a:t>
            </a:r>
            <a:endParaRPr>
              <a:latin typeface="Helvetica Neue"/>
              <a:ea typeface="Helvetica Neue"/>
              <a:cs typeface="Helvetica Neue"/>
              <a:sym typeface="Helvetica Neue"/>
            </a:endParaRPr>
          </a:p>
        </p:txBody>
      </p:sp>
      <p:pic>
        <p:nvPicPr>
          <p:cNvPr id="380" name="Shape 380"/>
          <p:cNvPicPr preferRelativeResize="0"/>
          <p:nvPr/>
        </p:nvPicPr>
        <p:blipFill>
          <a:blip r:embed="rId3">
            <a:alphaModFix/>
          </a:blip>
          <a:stretch>
            <a:fillRect/>
          </a:stretch>
        </p:blipFill>
        <p:spPr>
          <a:xfrm>
            <a:off x="573075" y="849975"/>
            <a:ext cx="7997852" cy="39777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Shape 177"/>
          <p:cNvPicPr preferRelativeResize="0"/>
          <p:nvPr/>
        </p:nvPicPr>
        <p:blipFill rotWithShape="1">
          <a:blip r:embed="rId3">
            <a:alphaModFix amt="30000"/>
          </a:blip>
          <a:srcRect b="7813" l="0" r="0" t="7813"/>
          <a:stretch/>
        </p:blipFill>
        <p:spPr>
          <a:xfrm>
            <a:off x="75" y="0"/>
            <a:ext cx="9144000" cy="5143496"/>
          </a:xfrm>
          <a:prstGeom prst="rect">
            <a:avLst/>
          </a:prstGeom>
          <a:noFill/>
          <a:ln>
            <a:noFill/>
          </a:ln>
        </p:spPr>
      </p:pic>
      <p:sp>
        <p:nvSpPr>
          <p:cNvPr id="178" name="Shape 178"/>
          <p:cNvSpPr/>
          <p:nvPr/>
        </p:nvSpPr>
        <p:spPr>
          <a:xfrm>
            <a:off x="1381125" y="1638325"/>
            <a:ext cx="6381900" cy="1866900"/>
          </a:xfrm>
          <a:prstGeom prst="rect">
            <a:avLst/>
          </a:prstGeom>
          <a:noFill/>
          <a:ln cap="flat" cmpd="sng" w="19050">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txBox="1"/>
          <p:nvPr>
            <p:ph type="ctrTitle"/>
          </p:nvPr>
        </p:nvSpPr>
        <p:spPr>
          <a:xfrm>
            <a:off x="1866900" y="1981200"/>
            <a:ext cx="5362500" cy="1181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Workflow/Preparation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2627250" y="439650"/>
            <a:ext cx="3889500" cy="7641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latin typeface="Helvetica Neue"/>
                <a:ea typeface="Helvetica Neue"/>
                <a:cs typeface="Helvetica Neue"/>
                <a:sym typeface="Helvetica Neue"/>
              </a:rPr>
              <a:t>Timeline Explained</a:t>
            </a:r>
            <a:endParaRPr>
              <a:latin typeface="Helvetica Neue"/>
              <a:ea typeface="Helvetica Neue"/>
              <a:cs typeface="Helvetica Neue"/>
              <a:sym typeface="Helvetica Neue"/>
            </a:endParaRPr>
          </a:p>
        </p:txBody>
      </p:sp>
      <p:pic>
        <p:nvPicPr>
          <p:cNvPr id="386" name="Shape 386"/>
          <p:cNvPicPr preferRelativeResize="0"/>
          <p:nvPr/>
        </p:nvPicPr>
        <p:blipFill>
          <a:blip r:embed="rId3">
            <a:alphaModFix/>
          </a:blip>
          <a:stretch>
            <a:fillRect/>
          </a:stretch>
        </p:blipFill>
        <p:spPr>
          <a:xfrm>
            <a:off x="0" y="1292136"/>
            <a:ext cx="9144001" cy="684578"/>
          </a:xfrm>
          <a:prstGeom prst="rect">
            <a:avLst/>
          </a:prstGeom>
          <a:noFill/>
          <a:ln>
            <a:noFill/>
          </a:ln>
        </p:spPr>
      </p:pic>
      <p:pic>
        <p:nvPicPr>
          <p:cNvPr id="387" name="Shape 387"/>
          <p:cNvPicPr preferRelativeResize="0"/>
          <p:nvPr/>
        </p:nvPicPr>
        <p:blipFill>
          <a:blip r:embed="rId4">
            <a:alphaModFix/>
          </a:blip>
          <a:stretch>
            <a:fillRect/>
          </a:stretch>
        </p:blipFill>
        <p:spPr>
          <a:xfrm>
            <a:off x="0" y="2988136"/>
            <a:ext cx="9144001" cy="684578"/>
          </a:xfrm>
          <a:prstGeom prst="rect">
            <a:avLst/>
          </a:prstGeom>
          <a:noFill/>
          <a:ln>
            <a:noFill/>
          </a:ln>
        </p:spPr>
      </p:pic>
      <p:sp>
        <p:nvSpPr>
          <p:cNvPr id="388" name="Shape 388"/>
          <p:cNvSpPr txBox="1"/>
          <p:nvPr/>
        </p:nvSpPr>
        <p:spPr>
          <a:xfrm>
            <a:off x="2810400" y="2239575"/>
            <a:ext cx="3523200" cy="485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rgbClr val="FFFFFF"/>
                </a:solidFill>
                <a:latin typeface="Helvetica Neue"/>
                <a:ea typeface="Helvetica Neue"/>
                <a:cs typeface="Helvetica Neue"/>
                <a:sym typeface="Helvetica Neue"/>
              </a:rPr>
              <a:t>All buttons are hover-interactive</a:t>
            </a:r>
            <a:endParaRPr sz="1800">
              <a:solidFill>
                <a:srgbClr val="FFFFFF"/>
              </a:solidFill>
              <a:latin typeface="Helvetica Neue"/>
              <a:ea typeface="Helvetica Neue"/>
              <a:cs typeface="Helvetica Neue"/>
              <a:sym typeface="Helvetica Neue"/>
            </a:endParaRPr>
          </a:p>
        </p:txBody>
      </p:sp>
      <p:pic>
        <p:nvPicPr>
          <p:cNvPr id="389" name="Shape 389"/>
          <p:cNvPicPr preferRelativeResize="0"/>
          <p:nvPr/>
        </p:nvPicPr>
        <p:blipFill>
          <a:blip r:embed="rId5">
            <a:alphaModFix/>
          </a:blip>
          <a:stretch>
            <a:fillRect/>
          </a:stretch>
        </p:blipFill>
        <p:spPr>
          <a:xfrm>
            <a:off x="598975" y="3406975"/>
            <a:ext cx="591800" cy="591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2797650" y="301425"/>
            <a:ext cx="3548700" cy="65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Helvetica Neue"/>
                <a:ea typeface="Helvetica Neue"/>
                <a:cs typeface="Helvetica Neue"/>
                <a:sym typeface="Helvetica Neue"/>
              </a:rPr>
              <a:t>Let the show begin! </a:t>
            </a:r>
            <a:r>
              <a:rPr lang="en"/>
              <a:t>  </a:t>
            </a:r>
            <a:endParaRPr/>
          </a:p>
        </p:txBody>
      </p:sp>
      <p:sp>
        <p:nvSpPr>
          <p:cNvPr id="395" name="Shape 395"/>
          <p:cNvSpPr txBox="1"/>
          <p:nvPr>
            <p:ph idx="1" type="body"/>
          </p:nvPr>
        </p:nvSpPr>
        <p:spPr>
          <a:xfrm>
            <a:off x="2064150" y="4061747"/>
            <a:ext cx="5015700" cy="773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A video is included at the bottom of the biography pages</a:t>
            </a:r>
            <a:endParaRPr/>
          </a:p>
        </p:txBody>
      </p:sp>
      <p:pic>
        <p:nvPicPr>
          <p:cNvPr id="396" name="Shape 396"/>
          <p:cNvPicPr preferRelativeResize="0"/>
          <p:nvPr/>
        </p:nvPicPr>
        <p:blipFill rotWithShape="1">
          <a:blip r:embed="rId3">
            <a:alphaModFix/>
          </a:blip>
          <a:srcRect b="14824" l="5382" r="7804" t="20863"/>
          <a:stretch/>
        </p:blipFill>
        <p:spPr>
          <a:xfrm>
            <a:off x="1257300" y="1029351"/>
            <a:ext cx="6574690" cy="2739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2669325" y="1112525"/>
            <a:ext cx="3889500" cy="6693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latin typeface="Helvetica Neue"/>
                <a:ea typeface="Helvetica Neue"/>
                <a:cs typeface="Helvetica Neue"/>
                <a:sym typeface="Helvetica Neue"/>
              </a:rPr>
              <a:t>I am not a superman...</a:t>
            </a:r>
            <a:endParaRPr>
              <a:latin typeface="Helvetica Neue"/>
              <a:ea typeface="Helvetica Neue"/>
              <a:cs typeface="Helvetica Neue"/>
              <a:sym typeface="Helvetica Neue"/>
            </a:endParaRPr>
          </a:p>
        </p:txBody>
      </p:sp>
      <p:sp>
        <p:nvSpPr>
          <p:cNvPr id="402" name="Shape 402"/>
          <p:cNvSpPr txBox="1"/>
          <p:nvPr/>
        </p:nvSpPr>
        <p:spPr>
          <a:xfrm>
            <a:off x="6358550" y="2939475"/>
            <a:ext cx="2449200" cy="14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Click on the link for a word download with all info</a:t>
            </a:r>
            <a:endParaRPr>
              <a:solidFill>
                <a:schemeClr val="dk1"/>
              </a:solidFill>
              <a:latin typeface="Helvetica Neue"/>
              <a:ea typeface="Helvetica Neue"/>
              <a:cs typeface="Helvetica Neue"/>
              <a:sym typeface="Helvetica Neue"/>
            </a:endParaRPr>
          </a:p>
          <a:p>
            <a:pPr indent="0" lvl="0" marL="0" algn="l">
              <a:spcBef>
                <a:spcPts val="0"/>
              </a:spcBef>
              <a:spcAft>
                <a:spcPts val="0"/>
              </a:spcAft>
              <a:buNone/>
            </a:pPr>
            <a:r>
              <a:t/>
            </a:r>
            <a:endParaRPr>
              <a:solidFill>
                <a:schemeClr val="dk1"/>
              </a:solidFill>
              <a:latin typeface="Helvetica Neue"/>
              <a:ea typeface="Helvetica Neue"/>
              <a:cs typeface="Helvetica Neue"/>
              <a:sym typeface="Helvetica Neue"/>
            </a:endParaRPr>
          </a:p>
        </p:txBody>
      </p:sp>
      <p:pic>
        <p:nvPicPr>
          <p:cNvPr id="403" name="Shape 403"/>
          <p:cNvPicPr preferRelativeResize="0"/>
          <p:nvPr/>
        </p:nvPicPr>
        <p:blipFill>
          <a:blip r:embed="rId3">
            <a:alphaModFix/>
          </a:blip>
          <a:stretch>
            <a:fillRect/>
          </a:stretch>
        </p:blipFill>
        <p:spPr>
          <a:xfrm>
            <a:off x="194475" y="2096100"/>
            <a:ext cx="8839201" cy="105859"/>
          </a:xfrm>
          <a:prstGeom prst="rect">
            <a:avLst/>
          </a:prstGeom>
          <a:noFill/>
          <a:ln>
            <a:noFill/>
          </a:ln>
        </p:spPr>
      </p:pic>
      <p:pic>
        <p:nvPicPr>
          <p:cNvPr id="404" name="Shape 404"/>
          <p:cNvPicPr preferRelativeResize="0"/>
          <p:nvPr/>
        </p:nvPicPr>
        <p:blipFill>
          <a:blip r:embed="rId4">
            <a:alphaModFix/>
          </a:blip>
          <a:stretch>
            <a:fillRect/>
          </a:stretch>
        </p:blipFill>
        <p:spPr>
          <a:xfrm rot="10800000">
            <a:off x="380300" y="2201948"/>
            <a:ext cx="2449150" cy="2449150"/>
          </a:xfrm>
          <a:prstGeom prst="rect">
            <a:avLst/>
          </a:prstGeom>
          <a:noFill/>
          <a:ln>
            <a:noFill/>
          </a:ln>
        </p:spPr>
      </p:pic>
      <p:pic>
        <p:nvPicPr>
          <p:cNvPr id="405" name="Shape 405"/>
          <p:cNvPicPr preferRelativeResize="0"/>
          <p:nvPr/>
        </p:nvPicPr>
        <p:blipFill>
          <a:blip r:embed="rId4">
            <a:alphaModFix/>
          </a:blip>
          <a:stretch>
            <a:fillRect/>
          </a:stretch>
        </p:blipFill>
        <p:spPr>
          <a:xfrm flipH="1" rot="10800000">
            <a:off x="6314550" y="2201948"/>
            <a:ext cx="2449150" cy="2449150"/>
          </a:xfrm>
          <a:prstGeom prst="rect">
            <a:avLst/>
          </a:prstGeom>
          <a:noFill/>
          <a:ln>
            <a:noFill/>
          </a:ln>
        </p:spPr>
      </p:pic>
      <p:sp>
        <p:nvSpPr>
          <p:cNvPr id="406" name="Shape 406"/>
          <p:cNvSpPr txBox="1"/>
          <p:nvPr/>
        </p:nvSpPr>
        <p:spPr>
          <a:xfrm>
            <a:off x="527875" y="2932525"/>
            <a:ext cx="2154000" cy="129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You have found a mistake in the text or want to edit the outdated information? </a:t>
            </a:r>
            <a:endParaRPr>
              <a:solidFill>
                <a:srgbClr val="FFFFFF"/>
              </a:solidFill>
            </a:endParaRPr>
          </a:p>
        </p:txBody>
      </p:sp>
      <p:sp>
        <p:nvSpPr>
          <p:cNvPr id="407" name="Shape 407"/>
          <p:cNvSpPr txBox="1"/>
          <p:nvPr/>
        </p:nvSpPr>
        <p:spPr>
          <a:xfrm>
            <a:off x="3520200" y="2793775"/>
            <a:ext cx="2103600" cy="138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idx="1" type="subTitle"/>
          </p:nvPr>
        </p:nvSpPr>
        <p:spPr>
          <a:xfrm>
            <a:off x="403000" y="368900"/>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Magicians of the Present</a:t>
            </a:r>
            <a:endParaRPr>
              <a:solidFill>
                <a:srgbClr val="FFFFFF"/>
              </a:solidFill>
            </a:endParaRPr>
          </a:p>
        </p:txBody>
      </p:sp>
      <p:sp>
        <p:nvSpPr>
          <p:cNvPr id="413" name="Shape 413"/>
          <p:cNvSpPr txBox="1"/>
          <p:nvPr>
            <p:ph idx="1" type="subTitle"/>
          </p:nvPr>
        </p:nvSpPr>
        <p:spPr>
          <a:xfrm>
            <a:off x="403000" y="1161500"/>
            <a:ext cx="8520600" cy="3266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FFFFFF"/>
              </a:buClr>
              <a:buSzPts val="2800"/>
              <a:buChar char="●"/>
            </a:pPr>
            <a:r>
              <a:rPr lang="en">
                <a:solidFill>
                  <a:srgbClr val="FFFFFF"/>
                </a:solidFill>
              </a:rPr>
              <a:t>Chriss Angel</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David Blaine</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David Copperfield</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Dynamo</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Lance Burton</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Harry Anderson</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Penn &amp; Teller</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311700" y="1832850"/>
            <a:ext cx="8512200" cy="1477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chemeClr val="dk1"/>
                </a:solidFill>
              </a:rPr>
              <a:t>Types of Magic Tricks</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Shape 4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solidFill>
                  <a:srgbClr val="FFE940"/>
                </a:solidFill>
              </a:rPr>
              <a:t>Transformation Magic Tricks</a:t>
            </a:r>
            <a:endParaRPr>
              <a:solidFill>
                <a:srgbClr val="FFE940"/>
              </a:solidFill>
            </a:endParaRPr>
          </a:p>
        </p:txBody>
      </p:sp>
      <p:sp>
        <p:nvSpPr>
          <p:cNvPr id="424" name="Shape 424"/>
          <p:cNvSpPr txBox="1"/>
          <p:nvPr>
            <p:ph idx="1" type="body"/>
          </p:nvPr>
        </p:nvSpPr>
        <p:spPr>
          <a:xfrm>
            <a:off x="311700" y="1152475"/>
            <a:ext cx="4131600" cy="3416400"/>
          </a:xfrm>
          <a:prstGeom prst="rect">
            <a:avLst/>
          </a:prstGeom>
        </p:spPr>
        <p:txBody>
          <a:bodyPr anchorCtr="0" anchor="ctr" bIns="91425" lIns="91425" spcFirstLastPara="1" rIns="91425" wrap="square" tIns="91425">
            <a:noAutofit/>
          </a:bodyPr>
          <a:lstStyle/>
          <a:p>
            <a:pPr indent="-342900" lvl="0" marL="457200" rtl="0">
              <a:lnSpc>
                <a:spcPct val="100000"/>
              </a:lnSpc>
              <a:spcBef>
                <a:spcPts val="0"/>
              </a:spcBef>
              <a:spcAft>
                <a:spcPts val="0"/>
              </a:spcAft>
              <a:buClr>
                <a:srgbClr val="FFFFFF"/>
              </a:buClr>
              <a:buSzPts val="1800"/>
              <a:buChar char="●"/>
            </a:pPr>
            <a:r>
              <a:rPr lang="en">
                <a:solidFill>
                  <a:srgbClr val="FFFFFF"/>
                </a:solidFill>
              </a:rPr>
              <a:t>Images</a:t>
            </a:r>
            <a:endParaRPr>
              <a:solidFill>
                <a:srgbClr val="FFFFFF"/>
              </a:solidFill>
            </a:endParaRPr>
          </a:p>
          <a:p>
            <a:pPr indent="-342900" lvl="0" marL="457200" rtl="0">
              <a:lnSpc>
                <a:spcPct val="100000"/>
              </a:lnSpc>
              <a:spcBef>
                <a:spcPts val="0"/>
              </a:spcBef>
              <a:spcAft>
                <a:spcPts val="0"/>
              </a:spcAft>
              <a:buClr>
                <a:srgbClr val="FFFFFF"/>
              </a:buClr>
              <a:buSzPts val="1800"/>
              <a:buChar char="●"/>
            </a:pPr>
            <a:r>
              <a:rPr lang="en">
                <a:solidFill>
                  <a:srgbClr val="FFFFFF"/>
                </a:solidFill>
              </a:rPr>
              <a:t>Videos</a:t>
            </a:r>
            <a:endParaRPr>
              <a:solidFill>
                <a:srgbClr val="FFFFFF"/>
              </a:solidFill>
            </a:endParaRPr>
          </a:p>
          <a:p>
            <a:pPr indent="-342900" lvl="0" marL="457200" rtl="0">
              <a:lnSpc>
                <a:spcPct val="100000"/>
              </a:lnSpc>
              <a:spcBef>
                <a:spcPts val="0"/>
              </a:spcBef>
              <a:spcAft>
                <a:spcPts val="0"/>
              </a:spcAft>
              <a:buClr>
                <a:srgbClr val="FFFFFF"/>
              </a:buClr>
              <a:buSzPts val="1800"/>
              <a:buChar char="●"/>
            </a:pPr>
            <a:r>
              <a:rPr lang="en">
                <a:solidFill>
                  <a:srgbClr val="FFFFFF"/>
                </a:solidFill>
              </a:rPr>
              <a:t>Explanatory words</a:t>
            </a:r>
            <a:endParaRPr>
              <a:solidFill>
                <a:srgbClr val="FFFFFF"/>
              </a:solidFill>
            </a:endParaRPr>
          </a:p>
          <a:p>
            <a:pPr indent="0" lvl="0" marL="0" rtl="0">
              <a:lnSpc>
                <a:spcPct val="100000"/>
              </a:lnSpc>
              <a:spcBef>
                <a:spcPts val="0"/>
              </a:spcBef>
              <a:spcAft>
                <a:spcPts val="0"/>
              </a:spcAft>
              <a:buNone/>
            </a:pPr>
            <a:r>
              <a:t/>
            </a:r>
            <a:endParaRPr>
              <a:solidFill>
                <a:srgbClr val="FFFFFF"/>
              </a:solidFill>
            </a:endParaRPr>
          </a:p>
          <a:p>
            <a:pPr indent="0" lvl="0" marL="0" rtl="0" algn="just">
              <a:lnSpc>
                <a:spcPct val="100000"/>
              </a:lnSpc>
              <a:spcBef>
                <a:spcPts val="0"/>
              </a:spcBef>
              <a:spcAft>
                <a:spcPts val="0"/>
              </a:spcAft>
              <a:buNone/>
            </a:pPr>
            <a:r>
              <a:rPr lang="en">
                <a:solidFill>
                  <a:srgbClr val="FFFFFF"/>
                </a:solidFill>
              </a:rPr>
              <a:t>"Magic tricks" or "effects", or "illusions" are illusions of impossible, or supernatural accomplishments which are created by using purely natural means, in order to entertain an audience.</a:t>
            </a:r>
            <a:endParaRPr>
              <a:solidFill>
                <a:srgbClr val="FFFFFF"/>
              </a:solidFill>
            </a:endParaRPr>
          </a:p>
        </p:txBody>
      </p:sp>
      <p:pic>
        <p:nvPicPr>
          <p:cNvPr id="425" name="Shape 425"/>
          <p:cNvPicPr preferRelativeResize="0"/>
          <p:nvPr/>
        </p:nvPicPr>
        <p:blipFill>
          <a:blip r:embed="rId4">
            <a:alphaModFix/>
          </a:blip>
          <a:stretch>
            <a:fillRect/>
          </a:stretch>
        </p:blipFill>
        <p:spPr>
          <a:xfrm>
            <a:off x="4767175" y="1650663"/>
            <a:ext cx="4238700" cy="24200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Shape 430"/>
          <p:cNvPicPr preferRelativeResize="0"/>
          <p:nvPr/>
        </p:nvPicPr>
        <p:blipFill rotWithShape="1">
          <a:blip r:embed="rId3">
            <a:alphaModFix/>
          </a:blip>
          <a:srcRect b="0" l="5340" r="5349" t="0"/>
          <a:stretch/>
        </p:blipFill>
        <p:spPr>
          <a:xfrm>
            <a:off x="5244250" y="1386100"/>
            <a:ext cx="3232598" cy="2384201"/>
          </a:xfrm>
          <a:prstGeom prst="rect">
            <a:avLst/>
          </a:prstGeom>
          <a:noFill/>
          <a:ln cap="flat" cmpd="dbl" w="76200">
            <a:solidFill>
              <a:schemeClr val="lt1"/>
            </a:solidFill>
            <a:prstDash val="solid"/>
            <a:miter lim="8000"/>
            <a:headEnd len="med" w="med" type="none"/>
            <a:tailEnd len="med" w="med" type="none"/>
          </a:ln>
        </p:spPr>
      </p:pic>
      <p:sp>
        <p:nvSpPr>
          <p:cNvPr id="431" name="Shape 431"/>
          <p:cNvSpPr txBox="1"/>
          <p:nvPr>
            <p:ph type="title"/>
          </p:nvPr>
        </p:nvSpPr>
        <p:spPr>
          <a:xfrm>
            <a:off x="291875" y="406900"/>
            <a:ext cx="3978000" cy="1388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Restoration Magic Tricks</a:t>
            </a:r>
            <a:endParaRPr/>
          </a:p>
        </p:txBody>
      </p:sp>
      <p:sp>
        <p:nvSpPr>
          <p:cNvPr id="432" name="Shape 432"/>
          <p:cNvSpPr txBox="1"/>
          <p:nvPr>
            <p:ph idx="1" type="body"/>
          </p:nvPr>
        </p:nvSpPr>
        <p:spPr>
          <a:xfrm>
            <a:off x="291950" y="1854951"/>
            <a:ext cx="3978000" cy="2577000"/>
          </a:xfrm>
          <a:prstGeom prst="rect">
            <a:avLst/>
          </a:prstGeom>
        </p:spPr>
        <p:txBody>
          <a:bodyPr anchorCtr="0" anchor="ctr" bIns="91425" lIns="91425" spcFirstLastPara="1" rIns="91425" wrap="square" tIns="91425">
            <a:noAutofit/>
          </a:bodyPr>
          <a:lstStyle/>
          <a:p>
            <a:pPr indent="-330200" lvl="0" marL="457200" rtl="0">
              <a:spcBef>
                <a:spcPts val="0"/>
              </a:spcBef>
              <a:spcAft>
                <a:spcPts val="0"/>
              </a:spcAft>
              <a:buClr>
                <a:srgbClr val="FFFFFF"/>
              </a:buClr>
              <a:buSzPts val="1600"/>
              <a:buChar char="●"/>
            </a:pPr>
            <a:r>
              <a:rPr lang="en">
                <a:solidFill>
                  <a:srgbClr val="FFFFFF"/>
                </a:solidFill>
              </a:rPr>
              <a:t>Sawing Woman Trick</a:t>
            </a:r>
            <a:endParaRPr>
              <a:solidFill>
                <a:srgbClr val="FFFFFF"/>
              </a:solidFill>
            </a:endParaRPr>
          </a:p>
          <a:p>
            <a:pPr indent="-317500" lvl="0" marL="457200" rtl="0">
              <a:lnSpc>
                <a:spcPct val="100000"/>
              </a:lnSpc>
              <a:spcBef>
                <a:spcPts val="0"/>
              </a:spcBef>
              <a:spcAft>
                <a:spcPts val="0"/>
              </a:spcAft>
              <a:buClr>
                <a:srgbClr val="FFFFFF"/>
              </a:buClr>
              <a:buSzPts val="1400"/>
              <a:buChar char="●"/>
            </a:pPr>
            <a:r>
              <a:rPr lang="en" sz="1400">
                <a:solidFill>
                  <a:srgbClr val="FFFFFF"/>
                </a:solidFill>
              </a:rPr>
              <a:t>Geller’s Bended Spoon Trick</a:t>
            </a:r>
            <a:endParaRPr sz="1400">
              <a:solidFill>
                <a:srgbClr val="FFFFFF"/>
              </a:solidFill>
            </a:endParaRPr>
          </a:p>
          <a:p>
            <a:pPr indent="0" lvl="0" marL="0" rtl="0">
              <a:lnSpc>
                <a:spcPct val="100000"/>
              </a:lnSpc>
              <a:spcBef>
                <a:spcPts val="0"/>
              </a:spcBef>
              <a:spcAft>
                <a:spcPts val="0"/>
              </a:spcAft>
              <a:buNone/>
            </a:pPr>
            <a:r>
              <a:t/>
            </a:r>
            <a:endParaRPr sz="1400">
              <a:solidFill>
                <a:srgbClr val="FFFFFF"/>
              </a:solidFill>
            </a:endParaRPr>
          </a:p>
          <a:p>
            <a:pPr indent="0" lvl="0" marL="0" rtl="0" algn="just">
              <a:lnSpc>
                <a:spcPct val="100000"/>
              </a:lnSpc>
              <a:spcBef>
                <a:spcPts val="0"/>
              </a:spcBef>
              <a:spcAft>
                <a:spcPts val="0"/>
              </a:spcAft>
              <a:buNone/>
            </a:pPr>
            <a:r>
              <a:rPr lang="en" sz="1400">
                <a:solidFill>
                  <a:srgbClr val="FFFFFF"/>
                </a:solidFill>
              </a:rPr>
              <a:t>"Restoration" magic tricks, put something back into the state it once was.</a:t>
            </a:r>
            <a:endParaRPr sz="1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0" st="0"/>
                                            </p:txEl>
                                          </p:spTgt>
                                        </p:tgtEl>
                                        <p:attrNameLst>
                                          <p:attrName>style.visibility</p:attrName>
                                        </p:attrNameLst>
                                      </p:cBhvr>
                                      <p:to>
                                        <p:strVal val="visible"/>
                                      </p:to>
                                    </p:set>
                                    <p:animEffect filter="fade" transition="in">
                                      <p:cBhvr>
                                        <p:cTn dur="700"/>
                                        <p:tgtEl>
                                          <p:spTgt spid="4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1" st="1"/>
                                            </p:txEl>
                                          </p:spTgt>
                                        </p:tgtEl>
                                        <p:attrNameLst>
                                          <p:attrName>style.visibility</p:attrName>
                                        </p:attrNameLst>
                                      </p:cBhvr>
                                      <p:to>
                                        <p:strVal val="visible"/>
                                      </p:to>
                                    </p:set>
                                    <p:animEffect filter="fade" transition="in">
                                      <p:cBhvr>
                                        <p:cTn dur="700"/>
                                        <p:tgtEl>
                                          <p:spTgt spid="4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2" st="2"/>
                                            </p:txEl>
                                          </p:spTgt>
                                        </p:tgtEl>
                                        <p:attrNameLst>
                                          <p:attrName>style.visibility</p:attrName>
                                        </p:attrNameLst>
                                      </p:cBhvr>
                                      <p:to>
                                        <p:strVal val="visible"/>
                                      </p:to>
                                    </p:set>
                                    <p:animEffect filter="fade" transition="in">
                                      <p:cBhvr>
                                        <p:cTn dur="700"/>
                                        <p:tgtEl>
                                          <p:spTgt spid="4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3" st="3"/>
                                            </p:txEl>
                                          </p:spTgt>
                                        </p:tgtEl>
                                        <p:attrNameLst>
                                          <p:attrName>style.visibility</p:attrName>
                                        </p:attrNameLst>
                                      </p:cBhvr>
                                      <p:to>
                                        <p:strVal val="visible"/>
                                      </p:to>
                                    </p:set>
                                    <p:animEffect filter="fade" transition="in">
                                      <p:cBhvr>
                                        <p:cTn dur="700"/>
                                        <p:tgtEl>
                                          <p:spTgt spid="43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D4D4D"/>
            </a:gs>
            <a:gs pos="100000">
              <a:srgbClr val="000000"/>
            </a:gs>
          </a:gsLst>
          <a:lin ang="5400012" scaled="0"/>
        </a:gradFill>
      </p:bgPr>
    </p:bg>
    <p:spTree>
      <p:nvGrpSpPr>
        <p:cNvPr id="436" name="Shape 436"/>
        <p:cNvGrpSpPr/>
        <p:nvPr/>
      </p:nvGrpSpPr>
      <p:grpSpPr>
        <a:xfrm>
          <a:off x="0" y="0"/>
          <a:ext cx="0" cy="0"/>
          <a:chOff x="0" y="0"/>
          <a:chExt cx="0" cy="0"/>
        </a:xfrm>
      </p:grpSpPr>
      <p:sp>
        <p:nvSpPr>
          <p:cNvPr id="437" name="Shape 4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solidFill>
                  <a:srgbClr val="EEEEEE"/>
                </a:solidFill>
              </a:rPr>
              <a:t>Teleportation Magic Tricks</a:t>
            </a:r>
            <a:endParaRPr>
              <a:solidFill>
                <a:srgbClr val="EEEEEE"/>
              </a:solidFill>
            </a:endParaRPr>
          </a:p>
        </p:txBody>
      </p:sp>
      <p:sp>
        <p:nvSpPr>
          <p:cNvPr id="438" name="Shape 438"/>
          <p:cNvSpPr txBox="1"/>
          <p:nvPr>
            <p:ph idx="1" type="body"/>
          </p:nvPr>
        </p:nvSpPr>
        <p:spPr>
          <a:xfrm>
            <a:off x="311700" y="1152475"/>
            <a:ext cx="3897900" cy="3416400"/>
          </a:xfrm>
          <a:prstGeom prst="rect">
            <a:avLst/>
          </a:prstGeom>
        </p:spPr>
        <p:txBody>
          <a:bodyPr anchorCtr="0" anchor="ctr" bIns="91425" lIns="91425" spcFirstLastPara="1" rIns="91425" wrap="square" tIns="91425">
            <a:noAutofit/>
          </a:bodyPr>
          <a:lstStyle/>
          <a:p>
            <a:pPr indent="-381000" lvl="0" marL="457200" rtl="0">
              <a:spcBef>
                <a:spcPts val="0"/>
              </a:spcBef>
              <a:spcAft>
                <a:spcPts val="0"/>
              </a:spcAft>
              <a:buClr>
                <a:srgbClr val="EEEEEE"/>
              </a:buClr>
              <a:buSzPts val="2400"/>
              <a:buChar char="●"/>
            </a:pPr>
            <a:r>
              <a:rPr lang="en" sz="2400">
                <a:solidFill>
                  <a:srgbClr val="EEEEEE"/>
                </a:solidFill>
              </a:rPr>
              <a:t>Video</a:t>
            </a:r>
            <a:endParaRPr sz="2400">
              <a:solidFill>
                <a:srgbClr val="EEEEEE"/>
              </a:solidFill>
            </a:endParaRPr>
          </a:p>
        </p:txBody>
      </p:sp>
      <p:pic>
        <p:nvPicPr>
          <p:cNvPr id="439" name="Shape 439"/>
          <p:cNvPicPr preferRelativeResize="0"/>
          <p:nvPr/>
        </p:nvPicPr>
        <p:blipFill>
          <a:blip r:embed="rId3">
            <a:alphaModFix/>
          </a:blip>
          <a:stretch>
            <a:fillRect/>
          </a:stretch>
        </p:blipFill>
        <p:spPr>
          <a:xfrm>
            <a:off x="4632325" y="1151688"/>
            <a:ext cx="3854476" cy="1641561"/>
          </a:xfrm>
          <a:prstGeom prst="rect">
            <a:avLst/>
          </a:prstGeom>
          <a:noFill/>
          <a:ln>
            <a:noFill/>
          </a:ln>
        </p:spPr>
      </p:pic>
      <p:pic>
        <p:nvPicPr>
          <p:cNvPr id="440" name="Shape 440"/>
          <p:cNvPicPr preferRelativeResize="0"/>
          <p:nvPr/>
        </p:nvPicPr>
        <p:blipFill>
          <a:blip r:embed="rId4">
            <a:alphaModFix/>
          </a:blip>
          <a:stretch>
            <a:fillRect/>
          </a:stretch>
        </p:blipFill>
        <p:spPr>
          <a:xfrm>
            <a:off x="4632313" y="2927200"/>
            <a:ext cx="3854484" cy="191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2000100" y="1433350"/>
            <a:ext cx="3706500" cy="1407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Other types of magic tricks</a:t>
            </a:r>
            <a:endParaRPr/>
          </a:p>
        </p:txBody>
      </p:sp>
      <p:sp>
        <p:nvSpPr>
          <p:cNvPr id="446" name="Shape 446"/>
          <p:cNvSpPr txBox="1"/>
          <p:nvPr>
            <p:ph idx="1" type="body"/>
          </p:nvPr>
        </p:nvSpPr>
        <p:spPr>
          <a:xfrm>
            <a:off x="3161600" y="2840950"/>
            <a:ext cx="5278500" cy="1901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Vanishing tricks</a:t>
            </a:r>
            <a:endParaRPr sz="1800"/>
          </a:p>
          <a:p>
            <a:pPr indent="-342900" lvl="0" marL="457200" rtl="0">
              <a:spcBef>
                <a:spcPts val="0"/>
              </a:spcBef>
              <a:spcAft>
                <a:spcPts val="0"/>
              </a:spcAft>
              <a:buSzPts val="1800"/>
              <a:buChar char="●"/>
            </a:pPr>
            <a:r>
              <a:rPr lang="en" sz="1800"/>
              <a:t>Levitation tricks</a:t>
            </a:r>
            <a:endParaRPr sz="1800"/>
          </a:p>
          <a:p>
            <a:pPr indent="-342900" lvl="0" marL="457200" rtl="0">
              <a:spcBef>
                <a:spcPts val="0"/>
              </a:spcBef>
              <a:spcAft>
                <a:spcPts val="0"/>
              </a:spcAft>
              <a:buSzPts val="1800"/>
              <a:buChar char="●"/>
            </a:pPr>
            <a:r>
              <a:rPr lang="en" sz="1800"/>
              <a:t>Penetration tricks</a:t>
            </a:r>
            <a:endParaRPr sz="1800"/>
          </a:p>
          <a:p>
            <a:pPr indent="-342900" lvl="0" marL="457200" rtl="0">
              <a:spcBef>
                <a:spcPts val="0"/>
              </a:spcBef>
              <a:spcAft>
                <a:spcPts val="0"/>
              </a:spcAft>
              <a:buSzPts val="1800"/>
              <a:buChar char="●"/>
            </a:pPr>
            <a:r>
              <a:rPr lang="en" sz="1800"/>
              <a:t>Production tricks</a:t>
            </a:r>
            <a:endParaRPr sz="1800"/>
          </a:p>
          <a:p>
            <a:pPr indent="-342900" lvl="0" marL="457200" rtl="0">
              <a:spcBef>
                <a:spcPts val="0"/>
              </a:spcBef>
              <a:spcAft>
                <a:spcPts val="0"/>
              </a:spcAft>
              <a:buSzPts val="1800"/>
              <a:buChar char="●"/>
            </a:pPr>
            <a:r>
              <a:rPr lang="en" sz="1800"/>
              <a:t>Mentalism tricks</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Shape 451"/>
          <p:cNvPicPr preferRelativeResize="0"/>
          <p:nvPr/>
        </p:nvPicPr>
        <p:blipFill rotWithShape="1">
          <a:blip r:embed="rId3">
            <a:alphaModFix/>
          </a:blip>
          <a:srcRect b="0" l="5035" r="5035" t="0"/>
          <a:stretch/>
        </p:blipFill>
        <p:spPr>
          <a:xfrm>
            <a:off x="409538" y="1264000"/>
            <a:ext cx="4075228" cy="3000526"/>
          </a:xfrm>
          <a:prstGeom prst="rect">
            <a:avLst/>
          </a:prstGeom>
          <a:noFill/>
          <a:ln>
            <a:noFill/>
          </a:ln>
        </p:spPr>
      </p:pic>
      <p:pic>
        <p:nvPicPr>
          <p:cNvPr id="452" name="Shape 452"/>
          <p:cNvPicPr preferRelativeResize="0"/>
          <p:nvPr/>
        </p:nvPicPr>
        <p:blipFill rotWithShape="1">
          <a:blip r:embed="rId4">
            <a:alphaModFix/>
          </a:blip>
          <a:srcRect b="0" l="11802" r="11802" t="0"/>
          <a:stretch/>
        </p:blipFill>
        <p:spPr>
          <a:xfrm>
            <a:off x="4659263" y="1264000"/>
            <a:ext cx="4075200" cy="3000526"/>
          </a:xfrm>
          <a:prstGeom prst="rect">
            <a:avLst/>
          </a:prstGeom>
          <a:noFill/>
          <a:ln>
            <a:noFill/>
          </a:ln>
        </p:spPr>
      </p:pic>
      <p:sp>
        <p:nvSpPr>
          <p:cNvPr id="453" name="Shape 4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Levitation tricks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291875" y="406900"/>
            <a:ext cx="3039600" cy="1388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chemeClr val="dk1"/>
                </a:solidFill>
              </a:rPr>
              <a:t>Work Progression</a:t>
            </a:r>
            <a:endParaRPr>
              <a:solidFill>
                <a:schemeClr val="dk1"/>
              </a:solidFill>
            </a:endParaRPr>
          </a:p>
        </p:txBody>
      </p:sp>
      <p:sp>
        <p:nvSpPr>
          <p:cNvPr id="185" name="Shape 185"/>
          <p:cNvSpPr txBox="1"/>
          <p:nvPr>
            <p:ph idx="1" type="body"/>
          </p:nvPr>
        </p:nvSpPr>
        <p:spPr>
          <a:xfrm>
            <a:off x="291938" y="2053718"/>
            <a:ext cx="3039600" cy="2378100"/>
          </a:xfrm>
          <a:prstGeom prst="rect">
            <a:avLst/>
          </a:prstGeom>
        </p:spPr>
        <p:txBody>
          <a:bodyPr anchorCtr="0" anchor="t" bIns="91425" lIns="91425" spcFirstLastPara="1" rIns="91425" wrap="square" tIns="91425">
            <a:noAutofit/>
          </a:bodyPr>
          <a:lstStyle/>
          <a:p>
            <a:pPr indent="-330200" lvl="0" marL="457200">
              <a:spcBef>
                <a:spcPts val="0"/>
              </a:spcBef>
              <a:spcAft>
                <a:spcPts val="0"/>
              </a:spcAft>
              <a:buSzPts val="1600"/>
              <a:buChar char="●"/>
            </a:pPr>
            <a:r>
              <a:rPr lang="en">
                <a:solidFill>
                  <a:schemeClr val="dk1"/>
                </a:solidFill>
              </a:rPr>
              <a:t>Decided how we will work</a:t>
            </a:r>
            <a:endParaRPr>
              <a:solidFill>
                <a:schemeClr val="dk1"/>
              </a:solidFill>
            </a:endParaRPr>
          </a:p>
          <a:p>
            <a:pPr indent="-330200" lvl="0" marL="457200">
              <a:spcBef>
                <a:spcPts val="0"/>
              </a:spcBef>
              <a:spcAft>
                <a:spcPts val="0"/>
              </a:spcAft>
              <a:buSzPts val="1600"/>
              <a:buChar char="●"/>
            </a:pPr>
            <a:r>
              <a:rPr lang="en">
                <a:solidFill>
                  <a:schemeClr val="dk1"/>
                </a:solidFill>
              </a:rPr>
              <a:t>Creation of site map</a:t>
            </a:r>
            <a:endParaRPr>
              <a:solidFill>
                <a:schemeClr val="dk1"/>
              </a:solidFill>
            </a:endParaRPr>
          </a:p>
          <a:p>
            <a:pPr indent="-330200" lvl="0" marL="457200">
              <a:spcBef>
                <a:spcPts val="0"/>
              </a:spcBef>
              <a:spcAft>
                <a:spcPts val="0"/>
              </a:spcAft>
              <a:buSzPts val="1600"/>
              <a:buChar char="●"/>
            </a:pPr>
            <a:r>
              <a:rPr lang="en">
                <a:solidFill>
                  <a:schemeClr val="dk1"/>
                </a:solidFill>
              </a:rPr>
              <a:t>Creation of the basic html files</a:t>
            </a:r>
            <a:endParaRPr>
              <a:solidFill>
                <a:schemeClr val="dk1"/>
              </a:solidFill>
            </a:endParaRPr>
          </a:p>
          <a:p>
            <a:pPr indent="-330200" lvl="0" marL="457200">
              <a:spcBef>
                <a:spcPts val="0"/>
              </a:spcBef>
              <a:spcAft>
                <a:spcPts val="0"/>
              </a:spcAft>
              <a:buSzPts val="1600"/>
              <a:buChar char="●"/>
            </a:pPr>
            <a:r>
              <a:rPr lang="en">
                <a:solidFill>
                  <a:schemeClr val="dk1"/>
                </a:solidFill>
              </a:rPr>
              <a:t>Designing the layout</a:t>
            </a:r>
            <a:endParaRPr>
              <a:solidFill>
                <a:schemeClr val="dk1"/>
              </a:solidFill>
            </a:endParaRPr>
          </a:p>
          <a:p>
            <a:pPr indent="0" lvl="0" marL="0" rtl="0">
              <a:spcBef>
                <a:spcPts val="1600"/>
              </a:spcBef>
              <a:spcAft>
                <a:spcPts val="0"/>
              </a:spcAft>
              <a:buNone/>
            </a:pPr>
            <a:r>
              <a:t/>
            </a:r>
            <a:endParaRPr>
              <a:solidFill>
                <a:schemeClr val="dk1"/>
              </a:solidFill>
            </a:endParaRPr>
          </a:p>
          <a:p>
            <a:pPr indent="0" lvl="0" marL="0">
              <a:spcBef>
                <a:spcPts val="1600"/>
              </a:spcBef>
              <a:spcAft>
                <a:spcPts val="1600"/>
              </a:spcAft>
              <a:buNone/>
            </a:pPr>
            <a:r>
              <a:t/>
            </a:r>
            <a:endParaRPr>
              <a:solidFill>
                <a:schemeClr val="dk1"/>
              </a:solidFill>
            </a:endParaRPr>
          </a:p>
        </p:txBody>
      </p:sp>
      <p:sp>
        <p:nvSpPr>
          <p:cNvPr id="186" name="Shape 186"/>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187" name="Shape 187"/>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88" name="Shape 188"/>
          <p:cNvPicPr preferRelativeResize="0"/>
          <p:nvPr/>
        </p:nvPicPr>
        <p:blipFill rotWithShape="1">
          <a:blip r:embed="rId4">
            <a:alphaModFix/>
          </a:blip>
          <a:srcRect b="0" l="13914" r="13914"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Thank you!</a:t>
            </a:r>
            <a:endParaRPr/>
          </a:p>
        </p:txBody>
      </p:sp>
      <p:sp>
        <p:nvSpPr>
          <p:cNvPr id="459" name="Shape 4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7 Sins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291875" y="406900"/>
            <a:ext cx="3039600" cy="1388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About</a:t>
            </a:r>
            <a:endParaRPr/>
          </a:p>
        </p:txBody>
      </p:sp>
      <p:sp>
        <p:nvSpPr>
          <p:cNvPr id="194" name="Shape 194"/>
          <p:cNvSpPr txBox="1"/>
          <p:nvPr>
            <p:ph idx="1" type="body"/>
          </p:nvPr>
        </p:nvSpPr>
        <p:spPr>
          <a:xfrm>
            <a:off x="291938" y="2053718"/>
            <a:ext cx="3039600" cy="23781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a:solidFill>
                  <a:schemeClr val="dk1"/>
                </a:solidFill>
              </a:rPr>
              <a:t>History of Magic</a:t>
            </a:r>
            <a:endParaRPr>
              <a:solidFill>
                <a:schemeClr val="dk1"/>
              </a:solidFill>
            </a:endParaRPr>
          </a:p>
          <a:p>
            <a:pPr indent="-330200" lvl="0" marL="457200" rtl="0">
              <a:spcBef>
                <a:spcPts val="0"/>
              </a:spcBef>
              <a:spcAft>
                <a:spcPts val="0"/>
              </a:spcAft>
              <a:buSzPts val="1600"/>
              <a:buChar char="●"/>
            </a:pPr>
            <a:r>
              <a:rPr lang="en">
                <a:solidFill>
                  <a:schemeClr val="dk1"/>
                </a:solidFill>
              </a:rPr>
              <a:t>Famous Magicians</a:t>
            </a:r>
            <a:endParaRPr>
              <a:solidFill>
                <a:schemeClr val="dk1"/>
              </a:solidFill>
            </a:endParaRPr>
          </a:p>
          <a:p>
            <a:pPr indent="-330200" lvl="0" marL="457200" rtl="0">
              <a:spcBef>
                <a:spcPts val="0"/>
              </a:spcBef>
              <a:spcAft>
                <a:spcPts val="0"/>
              </a:spcAft>
              <a:buSzPts val="1600"/>
              <a:buChar char="●"/>
            </a:pPr>
            <a:r>
              <a:rPr lang="en">
                <a:solidFill>
                  <a:schemeClr val="dk1"/>
                </a:solidFill>
              </a:rPr>
              <a:t>Types of Magic</a:t>
            </a:r>
            <a:endParaRPr>
              <a:solidFill>
                <a:schemeClr val="dk1"/>
              </a:solidFill>
            </a:endParaRPr>
          </a:p>
          <a:p>
            <a:pPr indent="-330200" lvl="0" marL="457200">
              <a:spcBef>
                <a:spcPts val="0"/>
              </a:spcBef>
              <a:spcAft>
                <a:spcPts val="0"/>
              </a:spcAft>
              <a:buSzPts val="1600"/>
              <a:buChar char="●"/>
            </a:pPr>
            <a:r>
              <a:rPr lang="en">
                <a:solidFill>
                  <a:schemeClr val="dk1"/>
                </a:solidFill>
              </a:rPr>
              <a:t>Magic in Science/Teaching</a:t>
            </a:r>
            <a:endParaRPr>
              <a:solidFill>
                <a:schemeClr val="dk1"/>
              </a:solidFill>
            </a:endParaRPr>
          </a:p>
        </p:txBody>
      </p:sp>
      <p:sp>
        <p:nvSpPr>
          <p:cNvPr id="195" name="Shape 195"/>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196" name="Shape 196"/>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7" name="Shape 197"/>
          <p:cNvPicPr preferRelativeResize="0"/>
          <p:nvPr/>
        </p:nvPicPr>
        <p:blipFill rotWithShape="1">
          <a:blip r:embed="rId3">
            <a:alphaModFix/>
          </a:blip>
          <a:srcRect b="0" l="11680" r="11673"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Shape 20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highlight>
                  <a:srgbClr val="BF9000"/>
                </a:highlight>
              </a:rPr>
              <a:t>History</a:t>
            </a:r>
            <a:endParaRPr>
              <a:solidFill>
                <a:srgbClr val="000000"/>
              </a:solidFill>
              <a:highlight>
                <a:srgbClr val="BF9000"/>
              </a:highlight>
            </a:endParaRPr>
          </a:p>
        </p:txBody>
      </p:sp>
      <p:sp>
        <p:nvSpPr>
          <p:cNvPr id="203" name="Shape 203"/>
          <p:cNvSpPr txBox="1"/>
          <p:nvPr>
            <p:ph idx="4294967295" type="body"/>
          </p:nvPr>
        </p:nvSpPr>
        <p:spPr>
          <a:xfrm>
            <a:off x="4890600" y="1218900"/>
            <a:ext cx="3999900" cy="2705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 u="sng">
                <a:solidFill>
                  <a:srgbClr val="BF9000"/>
                </a:solidFill>
              </a:rPr>
              <a:t>Antiquity</a:t>
            </a:r>
            <a:endParaRPr u="sng">
              <a:solidFill>
                <a:srgbClr val="BF9000"/>
              </a:solidFill>
            </a:endParaRPr>
          </a:p>
          <a:p>
            <a:pPr indent="0" lvl="0" marL="0">
              <a:spcBef>
                <a:spcPts val="1600"/>
              </a:spcBef>
              <a:spcAft>
                <a:spcPts val="0"/>
              </a:spcAft>
              <a:buNone/>
            </a:pPr>
            <a:r>
              <a:rPr lang="en" u="sng">
                <a:solidFill>
                  <a:srgbClr val="BF9000"/>
                </a:solidFill>
              </a:rPr>
              <a:t>1500 to 1900</a:t>
            </a:r>
            <a:endParaRPr u="sng">
              <a:solidFill>
                <a:srgbClr val="BF9000"/>
              </a:solidFill>
            </a:endParaRPr>
          </a:p>
          <a:p>
            <a:pPr indent="0" lvl="0" marL="0">
              <a:spcBef>
                <a:spcPts val="1600"/>
              </a:spcBef>
              <a:spcAft>
                <a:spcPts val="0"/>
              </a:spcAft>
              <a:buClr>
                <a:schemeClr val="dk1"/>
              </a:buClr>
              <a:buSzPts val="1100"/>
              <a:buFont typeface="Arial"/>
              <a:buNone/>
            </a:pPr>
            <a:r>
              <a:rPr lang="en" u="sng">
                <a:solidFill>
                  <a:srgbClr val="BF9000"/>
                </a:solidFill>
              </a:rPr>
              <a:t>1900 to today</a:t>
            </a:r>
            <a:endParaRPr u="sng">
              <a:solidFill>
                <a:srgbClr val="BF9000"/>
              </a:solidFill>
            </a:endParaRPr>
          </a:p>
          <a:p>
            <a:pPr indent="0" lvl="0" marL="0">
              <a:spcBef>
                <a:spcPts val="1600"/>
              </a:spcBef>
              <a:spcAft>
                <a:spcPts val="0"/>
              </a:spcAft>
              <a:buClr>
                <a:schemeClr val="dk1"/>
              </a:buClr>
              <a:buSzPts val="1100"/>
              <a:buFont typeface="Arial"/>
              <a:buNone/>
            </a:pPr>
            <a:r>
              <a:rPr lang="en" u="sng">
                <a:solidFill>
                  <a:srgbClr val="BF9000"/>
                </a:solidFill>
              </a:rPr>
              <a:t>I also connected the pages with a menu.</a:t>
            </a:r>
            <a:endParaRPr u="sng">
              <a:solidFill>
                <a:srgbClr val="BF9000"/>
              </a:solidFill>
            </a:endParaRPr>
          </a:p>
          <a:p>
            <a:pPr indent="0" lvl="0" marL="0">
              <a:spcBef>
                <a:spcPts val="1600"/>
              </a:spcBef>
              <a:spcAft>
                <a:spcPts val="0"/>
              </a:spcAft>
              <a:buClr>
                <a:schemeClr val="dk1"/>
              </a:buClr>
              <a:buSzPts val="1100"/>
              <a:buFont typeface="Arial"/>
              <a:buNone/>
            </a:pPr>
            <a:r>
              <a:t/>
            </a:r>
            <a:endParaRPr u="sng">
              <a:solidFill>
                <a:srgbClr val="BF9000"/>
              </a:solidFill>
            </a:endParaRPr>
          </a:p>
          <a:p>
            <a:pPr indent="0" lvl="0" marL="0">
              <a:spcBef>
                <a:spcPts val="1600"/>
              </a:spcBef>
              <a:spcAft>
                <a:spcPts val="1600"/>
              </a:spcAft>
              <a:buNone/>
            </a:pPr>
            <a:r>
              <a:t/>
            </a:r>
            <a:endParaRPr>
              <a:solidFill>
                <a:srgbClr val="F1C232"/>
              </a:solidFill>
            </a:endParaRPr>
          </a:p>
        </p:txBody>
      </p:sp>
      <p:sp>
        <p:nvSpPr>
          <p:cNvPr id="204" name="Shape 204"/>
          <p:cNvSpPr txBox="1"/>
          <p:nvPr/>
        </p:nvSpPr>
        <p:spPr>
          <a:xfrm>
            <a:off x="4655950" y="494450"/>
            <a:ext cx="3955500" cy="461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b="1" lang="en" sz="2400">
                <a:solidFill>
                  <a:srgbClr val="BF9000"/>
                </a:solidFill>
              </a:rPr>
              <a:t>Timeline</a:t>
            </a:r>
            <a:endParaRPr b="1" sz="2400">
              <a:solidFill>
                <a:srgbClr val="BF9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idx="1" type="body"/>
          </p:nvPr>
        </p:nvSpPr>
        <p:spPr>
          <a:xfrm>
            <a:off x="1342275" y="302977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how it looks</a:t>
            </a:r>
            <a:endParaRPr/>
          </a:p>
        </p:txBody>
      </p:sp>
      <p:pic>
        <p:nvPicPr>
          <p:cNvPr id="210" name="Shape 210"/>
          <p:cNvPicPr preferRelativeResize="0"/>
          <p:nvPr/>
        </p:nvPicPr>
        <p:blipFill>
          <a:blip r:embed="rId3">
            <a:alphaModFix/>
          </a:blip>
          <a:stretch>
            <a:fillRect/>
          </a:stretch>
        </p:blipFill>
        <p:spPr>
          <a:xfrm>
            <a:off x="152400" y="1796450"/>
            <a:ext cx="8839201" cy="680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1064050" y="1287800"/>
            <a:ext cx="5223000" cy="978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chemeClr val="dk1"/>
                </a:solidFill>
              </a:rPr>
              <a:t>Ethics</a:t>
            </a:r>
            <a:endParaRPr>
              <a:solidFill>
                <a:schemeClr val="dk1"/>
              </a:solidFill>
            </a:endParaRPr>
          </a:p>
        </p:txBody>
      </p:sp>
      <p:sp>
        <p:nvSpPr>
          <p:cNvPr id="216" name="Shape 216"/>
          <p:cNvSpPr txBox="1"/>
          <p:nvPr>
            <p:ph idx="1" type="body"/>
          </p:nvPr>
        </p:nvSpPr>
        <p:spPr>
          <a:xfrm>
            <a:off x="821575" y="2266400"/>
            <a:ext cx="5223000" cy="15210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a:solidFill>
                  <a:schemeClr val="dk1"/>
                </a:solidFill>
              </a:rPr>
              <a:t>Classic Ethics</a:t>
            </a:r>
            <a:endParaRPr>
              <a:solidFill>
                <a:schemeClr val="dk1"/>
              </a:solidFill>
            </a:endParaRPr>
          </a:p>
          <a:p>
            <a:pPr indent="-317500" lvl="0" marL="457200" rtl="0">
              <a:spcBef>
                <a:spcPts val="0"/>
              </a:spcBef>
              <a:spcAft>
                <a:spcPts val="0"/>
              </a:spcAft>
              <a:buSzPts val="1400"/>
              <a:buAutoNum type="arabicPeriod"/>
            </a:pPr>
            <a:r>
              <a:rPr lang="en">
                <a:solidFill>
                  <a:schemeClr val="dk1"/>
                </a:solidFill>
              </a:rPr>
              <a:t>Work Ethics</a:t>
            </a:r>
            <a:endParaRPr>
              <a:solidFill>
                <a:schemeClr val="dk1"/>
              </a:solidFill>
            </a:endParaRPr>
          </a:p>
          <a:p>
            <a:pPr indent="-317500" lvl="0" marL="457200" rtl="0">
              <a:spcBef>
                <a:spcPts val="0"/>
              </a:spcBef>
              <a:spcAft>
                <a:spcPts val="0"/>
              </a:spcAft>
              <a:buSzPts val="1400"/>
              <a:buAutoNum type="arabicPeriod"/>
            </a:pPr>
            <a:r>
              <a:rPr lang="en">
                <a:solidFill>
                  <a:schemeClr val="dk1"/>
                </a:solidFill>
              </a:rPr>
              <a:t>Online Ethics</a:t>
            </a:r>
            <a:endParaRPr>
              <a:solidFill>
                <a:schemeClr val="dk1"/>
              </a:solidFill>
            </a:endParaRPr>
          </a:p>
          <a:p>
            <a:pPr indent="0" lvl="0" marL="0">
              <a:spcBef>
                <a:spcPts val="1600"/>
              </a:spcBef>
              <a:spcAft>
                <a:spcPts val="1600"/>
              </a:spcAft>
              <a:buNone/>
            </a:pPr>
            <a:r>
              <a:t/>
            </a:r>
            <a:endParaRPr>
              <a:solidFill>
                <a:schemeClr val="dk1"/>
              </a:solidFill>
            </a:endParaRPr>
          </a:p>
        </p:txBody>
      </p:sp>
      <p:pic>
        <p:nvPicPr>
          <p:cNvPr id="217" name="Shape 217"/>
          <p:cNvPicPr preferRelativeResize="0"/>
          <p:nvPr/>
        </p:nvPicPr>
        <p:blipFill>
          <a:blip r:embed="rId3">
            <a:alphaModFix/>
          </a:blip>
          <a:stretch>
            <a:fillRect/>
          </a:stretch>
        </p:blipFill>
        <p:spPr>
          <a:xfrm>
            <a:off x="3917225" y="893425"/>
            <a:ext cx="4572000" cy="304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1291850" y="5212625"/>
            <a:ext cx="5223000" cy="9786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t/>
            </a:r>
            <a:endParaRPr>
              <a:solidFill>
                <a:srgbClr val="BF9000"/>
              </a:solidFill>
            </a:endParaRPr>
          </a:p>
        </p:txBody>
      </p:sp>
      <p:sp>
        <p:nvSpPr>
          <p:cNvPr id="223" name="Shape 223"/>
          <p:cNvSpPr txBox="1"/>
          <p:nvPr>
            <p:ph idx="1" type="body"/>
          </p:nvPr>
        </p:nvSpPr>
        <p:spPr>
          <a:xfrm>
            <a:off x="1078750" y="3468200"/>
            <a:ext cx="5223000" cy="1508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24" name="Shape 224"/>
          <p:cNvPicPr preferRelativeResize="0"/>
          <p:nvPr/>
        </p:nvPicPr>
        <p:blipFill>
          <a:blip r:embed="rId3">
            <a:alphaModFix/>
          </a:blip>
          <a:stretch>
            <a:fillRect/>
          </a:stretch>
        </p:blipFill>
        <p:spPr>
          <a:xfrm>
            <a:off x="3103550" y="778263"/>
            <a:ext cx="2537450" cy="35869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